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60" r:id="rId4"/>
    <p:sldId id="258" r:id="rId5"/>
    <p:sldId id="259" r:id="rId6"/>
    <p:sldId id="262" r:id="rId7"/>
    <p:sldId id="266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C05028-7101-4235-9E96-874656C1B1E7}" v="719" dt="2023-03-06T13:49:40.1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131" autoAdjust="0"/>
  </p:normalViewPr>
  <p:slideViewPr>
    <p:cSldViewPr snapToGrid="0">
      <p:cViewPr varScale="1">
        <p:scale>
          <a:sx n="51" d="100"/>
          <a:sy n="51" d="100"/>
        </p:scale>
        <p:origin x="12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ed zaman" userId="0fadc922c9221987" providerId="Windows Live" clId="Web-{60C05028-7101-4235-9E96-874656C1B1E7}"/>
    <pc:docChg chg="addSld delSld modSld modMainMaster">
      <pc:chgData name="mohammed zaman" userId="0fadc922c9221987" providerId="Windows Live" clId="Web-{60C05028-7101-4235-9E96-874656C1B1E7}" dt="2023-03-06T13:49:40.171" v="554"/>
      <pc:docMkLst>
        <pc:docMk/>
      </pc:docMkLst>
      <pc:sldChg chg="addSp delSp modSp modTransition">
        <pc:chgData name="mohammed zaman" userId="0fadc922c9221987" providerId="Windows Live" clId="Web-{60C05028-7101-4235-9E96-874656C1B1E7}" dt="2023-03-06T13:49:40.171" v="554"/>
        <pc:sldMkLst>
          <pc:docMk/>
          <pc:sldMk cId="3634888067" sldId="257"/>
        </pc:sldMkLst>
        <pc:spChg chg="mod">
          <ac:chgData name="mohammed zaman" userId="0fadc922c9221987" providerId="Windows Live" clId="Web-{60C05028-7101-4235-9E96-874656C1B1E7}" dt="2023-03-06T12:33:13.553" v="18" actId="1076"/>
          <ac:spMkLst>
            <pc:docMk/>
            <pc:sldMk cId="3634888067" sldId="257"/>
            <ac:spMk id="6" creationId="{0C4EBCA2-0B45-468E-B09E-A499A18C2029}"/>
          </ac:spMkLst>
        </pc:spChg>
        <pc:picChg chg="add mod">
          <ac:chgData name="mohammed zaman" userId="0fadc922c9221987" providerId="Windows Live" clId="Web-{60C05028-7101-4235-9E96-874656C1B1E7}" dt="2023-03-06T12:34:01.697" v="21" actId="1076"/>
          <ac:picMkLst>
            <pc:docMk/>
            <pc:sldMk cId="3634888067" sldId="257"/>
            <ac:picMk id="2" creationId="{A4ED1F4E-FE0D-855C-9B47-07631BACB9E1}"/>
          </ac:picMkLst>
        </pc:picChg>
        <pc:picChg chg="add mod">
          <ac:chgData name="mohammed zaman" userId="0fadc922c9221987" providerId="Windows Live" clId="Web-{60C05028-7101-4235-9E96-874656C1B1E7}" dt="2023-03-06T12:35:33.843" v="26" actId="1076"/>
          <ac:picMkLst>
            <pc:docMk/>
            <pc:sldMk cId="3634888067" sldId="257"/>
            <ac:picMk id="3" creationId="{4ACFBF53-FC83-4A72-D939-8C6E49F4151E}"/>
          </ac:picMkLst>
        </pc:picChg>
        <pc:picChg chg="add mod">
          <ac:chgData name="mohammed zaman" userId="0fadc922c9221987" providerId="Windows Live" clId="Web-{60C05028-7101-4235-9E96-874656C1B1E7}" dt="2023-03-06T12:36:13.298" v="29" actId="1076"/>
          <ac:picMkLst>
            <pc:docMk/>
            <pc:sldMk cId="3634888067" sldId="257"/>
            <ac:picMk id="4" creationId="{D562C0AF-84E6-AABD-0F26-D8D6B31318DE}"/>
          </ac:picMkLst>
        </pc:picChg>
        <pc:picChg chg="del">
          <ac:chgData name="mohammed zaman" userId="0fadc922c9221987" providerId="Windows Live" clId="Web-{60C05028-7101-4235-9E96-874656C1B1E7}" dt="2023-03-06T12:33:17.179" v="19"/>
          <ac:picMkLst>
            <pc:docMk/>
            <pc:sldMk cId="3634888067" sldId="257"/>
            <ac:picMk id="5" creationId="{67CC97AE-302D-43B0-B379-FC324D139A75}"/>
          </ac:picMkLst>
        </pc:picChg>
      </pc:sldChg>
      <pc:sldChg chg="addSp delSp modSp modTransition">
        <pc:chgData name="mohammed zaman" userId="0fadc922c9221987" providerId="Windows Live" clId="Web-{60C05028-7101-4235-9E96-874656C1B1E7}" dt="2023-03-06T13:49:40.171" v="554"/>
        <pc:sldMkLst>
          <pc:docMk/>
          <pc:sldMk cId="242066787" sldId="258"/>
        </pc:sldMkLst>
        <pc:spChg chg="mod">
          <ac:chgData name="mohammed zaman" userId="0fadc922c9221987" providerId="Windows Live" clId="Web-{60C05028-7101-4235-9E96-874656C1B1E7}" dt="2023-03-06T12:43:17.496" v="95" actId="20577"/>
          <ac:spMkLst>
            <pc:docMk/>
            <pc:sldMk cId="242066787" sldId="258"/>
            <ac:spMk id="10" creationId="{FFA2D7A7-B985-4666-82A2-10E104194B45}"/>
          </ac:spMkLst>
        </pc:spChg>
        <pc:picChg chg="add mod">
          <ac:chgData name="mohammed zaman" userId="0fadc922c9221987" providerId="Windows Live" clId="Web-{60C05028-7101-4235-9E96-874656C1B1E7}" dt="2023-03-06T12:42:07.945" v="92" actId="14100"/>
          <ac:picMkLst>
            <pc:docMk/>
            <pc:sldMk cId="242066787" sldId="258"/>
            <ac:picMk id="2" creationId="{98B899E7-9A47-7D7D-E445-BAFACC75582D}"/>
          </ac:picMkLst>
        </pc:picChg>
        <pc:picChg chg="add mod">
          <ac:chgData name="mohammed zaman" userId="0fadc922c9221987" providerId="Windows Live" clId="Web-{60C05028-7101-4235-9E96-874656C1B1E7}" dt="2023-03-06T12:43:12.699" v="94" actId="1076"/>
          <ac:picMkLst>
            <pc:docMk/>
            <pc:sldMk cId="242066787" sldId="258"/>
            <ac:picMk id="3" creationId="{B646BE4A-3015-CE48-AE0D-CAF15C8361D3}"/>
          </ac:picMkLst>
        </pc:picChg>
        <pc:picChg chg="add mod">
          <ac:chgData name="mohammed zaman" userId="0fadc922c9221987" providerId="Windows Live" clId="Web-{60C05028-7101-4235-9E96-874656C1B1E7}" dt="2023-03-06T12:46:15.506" v="106" actId="1076"/>
          <ac:picMkLst>
            <pc:docMk/>
            <pc:sldMk cId="242066787" sldId="258"/>
            <ac:picMk id="4" creationId="{48E6EAE0-6D98-BC86-CED9-021C87243C3B}"/>
          </ac:picMkLst>
        </pc:picChg>
        <pc:picChg chg="add mod">
          <ac:chgData name="mohammed zaman" userId="0fadc922c9221987" providerId="Windows Live" clId="Web-{60C05028-7101-4235-9E96-874656C1B1E7}" dt="2023-03-06T12:46:17.241" v="107" actId="1076"/>
          <ac:picMkLst>
            <pc:docMk/>
            <pc:sldMk cId="242066787" sldId="258"/>
            <ac:picMk id="5" creationId="{26F18AE6-74B4-73CC-9638-A11E60DCACA8}"/>
          </ac:picMkLst>
        </pc:picChg>
        <pc:picChg chg="del">
          <ac:chgData name="mohammed zaman" userId="0fadc922c9221987" providerId="Windows Live" clId="Web-{60C05028-7101-4235-9E96-874656C1B1E7}" dt="2023-03-06T12:40:28.814" v="77"/>
          <ac:picMkLst>
            <pc:docMk/>
            <pc:sldMk cId="242066787" sldId="258"/>
            <ac:picMk id="9" creationId="{F1264A56-560D-4875-B917-84038BE89707}"/>
          </ac:picMkLst>
        </pc:picChg>
      </pc:sldChg>
      <pc:sldChg chg="addSp delSp modSp modTransition">
        <pc:chgData name="mohammed zaman" userId="0fadc922c9221987" providerId="Windows Live" clId="Web-{60C05028-7101-4235-9E96-874656C1B1E7}" dt="2023-03-06T13:49:40.171" v="554"/>
        <pc:sldMkLst>
          <pc:docMk/>
          <pc:sldMk cId="3658792761" sldId="259"/>
        </pc:sldMkLst>
        <pc:spChg chg="mod">
          <ac:chgData name="mohammed zaman" userId="0fadc922c9221987" providerId="Windows Live" clId="Web-{60C05028-7101-4235-9E96-874656C1B1E7}" dt="2023-03-06T12:51:49.886" v="145" actId="1076"/>
          <ac:spMkLst>
            <pc:docMk/>
            <pc:sldMk cId="3658792761" sldId="259"/>
            <ac:spMk id="6" creationId="{33ACA840-2592-4260-959C-86A1FBD9FB19}"/>
          </ac:spMkLst>
        </pc:spChg>
        <pc:picChg chg="add mod">
          <ac:chgData name="mohammed zaman" userId="0fadc922c9221987" providerId="Windows Live" clId="Web-{60C05028-7101-4235-9E96-874656C1B1E7}" dt="2023-03-06T12:51:46.432" v="144" actId="1076"/>
          <ac:picMkLst>
            <pc:docMk/>
            <pc:sldMk cId="3658792761" sldId="259"/>
            <ac:picMk id="2" creationId="{2C3DA019-231F-F7B2-E008-7F2C7BAC2CD2}"/>
          </ac:picMkLst>
        </pc:picChg>
        <pc:picChg chg="add mod">
          <ac:chgData name="mohammed zaman" userId="0fadc922c9221987" providerId="Windows Live" clId="Web-{60C05028-7101-4235-9E96-874656C1B1E7}" dt="2023-03-06T12:48:52.688" v="135" actId="1076"/>
          <ac:picMkLst>
            <pc:docMk/>
            <pc:sldMk cId="3658792761" sldId="259"/>
            <ac:picMk id="3" creationId="{431DB10E-ECFF-F50E-CC38-7F07A15C0850}"/>
          </ac:picMkLst>
        </pc:picChg>
        <pc:picChg chg="add mod">
          <ac:chgData name="mohammed zaman" userId="0fadc922c9221987" providerId="Windows Live" clId="Web-{60C05028-7101-4235-9E96-874656C1B1E7}" dt="2023-03-06T12:57:21.562" v="195" actId="1076"/>
          <ac:picMkLst>
            <pc:docMk/>
            <pc:sldMk cId="3658792761" sldId="259"/>
            <ac:picMk id="4" creationId="{644CC3F8-D7E6-363A-DD33-95F1EE1F1428}"/>
          </ac:picMkLst>
        </pc:picChg>
        <pc:picChg chg="add mod">
          <ac:chgData name="mohammed zaman" userId="0fadc922c9221987" providerId="Windows Live" clId="Web-{60C05028-7101-4235-9E96-874656C1B1E7}" dt="2023-03-06T12:53:38.142" v="154" actId="1076"/>
          <ac:picMkLst>
            <pc:docMk/>
            <pc:sldMk cId="3658792761" sldId="259"/>
            <ac:picMk id="5" creationId="{269299C0-CB97-0516-203F-E4EA7CA8E5E4}"/>
          </ac:picMkLst>
        </pc:picChg>
        <pc:picChg chg="add del mod">
          <ac:chgData name="mohammed zaman" userId="0fadc922c9221987" providerId="Windows Live" clId="Web-{60C05028-7101-4235-9E96-874656C1B1E7}" dt="2023-03-06T12:54:44.802" v="176"/>
          <ac:picMkLst>
            <pc:docMk/>
            <pc:sldMk cId="3658792761" sldId="259"/>
            <ac:picMk id="7" creationId="{C92295A1-6912-536A-E3B6-606277E8B395}"/>
          </ac:picMkLst>
        </pc:picChg>
        <pc:picChg chg="del">
          <ac:chgData name="mohammed zaman" userId="0fadc922c9221987" providerId="Windows Live" clId="Web-{60C05028-7101-4235-9E96-874656C1B1E7}" dt="2023-03-06T12:47:07.697" v="130"/>
          <ac:picMkLst>
            <pc:docMk/>
            <pc:sldMk cId="3658792761" sldId="259"/>
            <ac:picMk id="8" creationId="{2AE4D54F-DA8D-442C-A02D-171230EF3271}"/>
          </ac:picMkLst>
        </pc:picChg>
        <pc:picChg chg="add del mod">
          <ac:chgData name="mohammed zaman" userId="0fadc922c9221987" providerId="Windows Live" clId="Web-{60C05028-7101-4235-9E96-874656C1B1E7}" dt="2023-03-06T12:52:36.138" v="151"/>
          <ac:picMkLst>
            <pc:docMk/>
            <pc:sldMk cId="3658792761" sldId="259"/>
            <ac:picMk id="9" creationId="{299FDF16-7AC3-8D9D-3E5F-B0FF5EB4C9F5}"/>
          </ac:picMkLst>
        </pc:picChg>
        <pc:picChg chg="add mod">
          <ac:chgData name="mohammed zaman" userId="0fadc922c9221987" providerId="Windows Live" clId="Web-{60C05028-7101-4235-9E96-874656C1B1E7}" dt="2023-03-06T12:57:23.077" v="196" actId="1076"/>
          <ac:picMkLst>
            <pc:docMk/>
            <pc:sldMk cId="3658792761" sldId="259"/>
            <ac:picMk id="10" creationId="{DF5DEFDA-8AA8-DA09-1CE5-AFC94A8F81D2}"/>
          </ac:picMkLst>
        </pc:picChg>
        <pc:picChg chg="add mod">
          <ac:chgData name="mohammed zaman" userId="0fadc922c9221987" providerId="Windows Live" clId="Web-{60C05028-7101-4235-9E96-874656C1B1E7}" dt="2023-03-06T12:55:28.164" v="180" actId="1076"/>
          <ac:picMkLst>
            <pc:docMk/>
            <pc:sldMk cId="3658792761" sldId="259"/>
            <ac:picMk id="11" creationId="{06D03BC9-E51D-2062-8A4B-6754AFE4A9EA}"/>
          </ac:picMkLst>
        </pc:picChg>
        <pc:picChg chg="add del mod">
          <ac:chgData name="mohammed zaman" userId="0fadc922c9221987" providerId="Windows Live" clId="Web-{60C05028-7101-4235-9E96-874656C1B1E7}" dt="2023-03-06T12:56:18.058" v="187"/>
          <ac:picMkLst>
            <pc:docMk/>
            <pc:sldMk cId="3658792761" sldId="259"/>
            <ac:picMk id="12" creationId="{CA9B6BD4-EB28-2156-08F7-86DEEF273094}"/>
          </ac:picMkLst>
        </pc:picChg>
        <pc:picChg chg="add mod">
          <ac:chgData name="mohammed zaman" userId="0fadc922c9221987" providerId="Windows Live" clId="Web-{60C05028-7101-4235-9E96-874656C1B1E7}" dt="2023-03-06T12:56:16.355" v="186" actId="1076"/>
          <ac:picMkLst>
            <pc:docMk/>
            <pc:sldMk cId="3658792761" sldId="259"/>
            <ac:picMk id="13" creationId="{1BE79143-146E-7297-0E5F-25C7063C9142}"/>
          </ac:picMkLst>
        </pc:picChg>
        <pc:picChg chg="add mod">
          <ac:chgData name="mohammed zaman" userId="0fadc922c9221987" providerId="Windows Live" clId="Web-{60C05028-7101-4235-9E96-874656C1B1E7}" dt="2023-03-06T12:57:30.781" v="200" actId="1076"/>
          <ac:picMkLst>
            <pc:docMk/>
            <pc:sldMk cId="3658792761" sldId="259"/>
            <ac:picMk id="14" creationId="{E16C8FBF-5E95-C97D-06D7-4D453BAAA013}"/>
          </ac:picMkLst>
        </pc:picChg>
        <pc:picChg chg="add mod">
          <ac:chgData name="mohammed zaman" userId="0fadc922c9221987" providerId="Windows Live" clId="Web-{60C05028-7101-4235-9E96-874656C1B1E7}" dt="2023-03-06T12:57:32.781" v="201" actId="1076"/>
          <ac:picMkLst>
            <pc:docMk/>
            <pc:sldMk cId="3658792761" sldId="259"/>
            <ac:picMk id="15" creationId="{22C89505-AA27-B7D6-EAEF-6B28D35691E4}"/>
          </ac:picMkLst>
        </pc:picChg>
      </pc:sldChg>
      <pc:sldChg chg="addSp delSp modSp modTransition">
        <pc:chgData name="mohammed zaman" userId="0fadc922c9221987" providerId="Windows Live" clId="Web-{60C05028-7101-4235-9E96-874656C1B1E7}" dt="2023-03-06T13:49:40.171" v="554"/>
        <pc:sldMkLst>
          <pc:docMk/>
          <pc:sldMk cId="1513238964" sldId="260"/>
        </pc:sldMkLst>
        <pc:spChg chg="mod">
          <ac:chgData name="mohammed zaman" userId="0fadc922c9221987" providerId="Windows Live" clId="Web-{60C05028-7101-4235-9E96-874656C1B1E7}" dt="2023-03-06T12:40:49.799" v="85" actId="1076"/>
          <ac:spMkLst>
            <pc:docMk/>
            <pc:sldMk cId="1513238964" sldId="260"/>
            <ac:spMk id="8" creationId="{AFF93AD1-95DD-4DFD-903B-FE4CBF04D3FC}"/>
          </ac:spMkLst>
        </pc:spChg>
        <pc:picChg chg="add del mod">
          <ac:chgData name="mohammed zaman" userId="0fadc922c9221987" providerId="Windows Live" clId="Web-{60C05028-7101-4235-9E96-874656C1B1E7}" dt="2023-03-06T13:39:11.227" v="493"/>
          <ac:picMkLst>
            <pc:docMk/>
            <pc:sldMk cId="1513238964" sldId="260"/>
            <ac:picMk id="2" creationId="{DC11A887-EF2B-4BA7-1B05-7286C57B3169}"/>
          </ac:picMkLst>
        </pc:picChg>
        <pc:picChg chg="add mod">
          <ac:chgData name="mohammed zaman" userId="0fadc922c9221987" providerId="Windows Live" clId="Web-{60C05028-7101-4235-9E96-874656C1B1E7}" dt="2023-03-06T12:38:58.840" v="49" actId="1076"/>
          <ac:picMkLst>
            <pc:docMk/>
            <pc:sldMk cId="1513238964" sldId="260"/>
            <ac:picMk id="3" creationId="{F958434B-F85B-13CF-5D69-801BF71946BF}"/>
          </ac:picMkLst>
        </pc:picChg>
        <pc:picChg chg="add mod">
          <ac:chgData name="mohammed zaman" userId="0fadc922c9221987" providerId="Windows Live" clId="Web-{60C05028-7101-4235-9E96-874656C1B1E7}" dt="2023-03-06T12:39:54.890" v="53" actId="1076"/>
          <ac:picMkLst>
            <pc:docMk/>
            <pc:sldMk cId="1513238964" sldId="260"/>
            <ac:picMk id="4" creationId="{E94CED81-6CA8-DDCA-1DCF-D4DE65CA2C11}"/>
          </ac:picMkLst>
        </pc:picChg>
        <pc:picChg chg="add mod">
          <ac:chgData name="mohammed zaman" userId="0fadc922c9221987" providerId="Windows Live" clId="Web-{60C05028-7101-4235-9E96-874656C1B1E7}" dt="2023-03-06T13:39:19.244" v="496" actId="1076"/>
          <ac:picMkLst>
            <pc:docMk/>
            <pc:sldMk cId="1513238964" sldId="260"/>
            <ac:picMk id="5" creationId="{2B74B5DD-8152-8F4F-D05A-3B370B71363E}"/>
          </ac:picMkLst>
        </pc:picChg>
        <pc:picChg chg="del">
          <ac:chgData name="mohammed zaman" userId="0fadc922c9221987" providerId="Windows Live" clId="Web-{60C05028-7101-4235-9E96-874656C1B1E7}" dt="2023-03-06T12:36:44.160" v="42"/>
          <ac:picMkLst>
            <pc:docMk/>
            <pc:sldMk cId="1513238964" sldId="260"/>
            <ac:picMk id="7" creationId="{7E918F9E-B0F3-4357-ABAD-D83B464BFA93}"/>
          </ac:picMkLst>
        </pc:picChg>
      </pc:sldChg>
      <pc:sldChg chg="addSp delSp modSp modTransition">
        <pc:chgData name="mohammed zaman" userId="0fadc922c9221987" providerId="Windows Live" clId="Web-{60C05028-7101-4235-9E96-874656C1B1E7}" dt="2023-03-06T13:49:40.171" v="554"/>
        <pc:sldMkLst>
          <pc:docMk/>
          <pc:sldMk cId="3194283996" sldId="262"/>
        </pc:sldMkLst>
        <pc:spChg chg="mod">
          <ac:chgData name="mohammed zaman" userId="0fadc922c9221987" providerId="Windows Live" clId="Web-{60C05028-7101-4235-9E96-874656C1B1E7}" dt="2023-03-06T12:57:43.235" v="203" actId="1076"/>
          <ac:spMkLst>
            <pc:docMk/>
            <pc:sldMk cId="3194283996" sldId="262"/>
            <ac:spMk id="6" creationId="{33ACA840-2592-4260-959C-86A1FBD9FB19}"/>
          </ac:spMkLst>
        </pc:spChg>
        <pc:picChg chg="add mod">
          <ac:chgData name="mohammed zaman" userId="0fadc922c9221987" providerId="Windows Live" clId="Web-{60C05028-7101-4235-9E96-874656C1B1E7}" dt="2023-03-06T12:58:15.315" v="205" actId="1076"/>
          <ac:picMkLst>
            <pc:docMk/>
            <pc:sldMk cId="3194283996" sldId="262"/>
            <ac:picMk id="2" creationId="{B67A691B-082C-B647-1DB7-7026F1EDED0B}"/>
          </ac:picMkLst>
        </pc:picChg>
        <pc:picChg chg="add mod">
          <ac:chgData name="mohammed zaman" userId="0fadc922c9221987" providerId="Windows Live" clId="Web-{60C05028-7101-4235-9E96-874656C1B1E7}" dt="2023-03-06T12:58:37.926" v="207" actId="1076"/>
          <ac:picMkLst>
            <pc:docMk/>
            <pc:sldMk cId="3194283996" sldId="262"/>
            <ac:picMk id="3" creationId="{EE089191-FFD4-9F78-1F96-9E0A0342F828}"/>
          </ac:picMkLst>
        </pc:picChg>
        <pc:picChg chg="add mod">
          <ac:chgData name="mohammed zaman" userId="0fadc922c9221987" providerId="Windows Live" clId="Web-{60C05028-7101-4235-9E96-874656C1B1E7}" dt="2023-03-06T13:01:08.747" v="209" actId="1076"/>
          <ac:picMkLst>
            <pc:docMk/>
            <pc:sldMk cId="3194283996" sldId="262"/>
            <ac:picMk id="4" creationId="{F2E25F3B-60F5-E114-7D52-2077F005741D}"/>
          </ac:picMkLst>
        </pc:picChg>
        <pc:picChg chg="add del mod">
          <ac:chgData name="mohammed zaman" userId="0fadc922c9221987" providerId="Windows Live" clId="Web-{60C05028-7101-4235-9E96-874656C1B1E7}" dt="2023-03-06T13:02:23.252" v="215"/>
          <ac:picMkLst>
            <pc:docMk/>
            <pc:sldMk cId="3194283996" sldId="262"/>
            <ac:picMk id="5" creationId="{E549255E-4CE3-8EB9-3034-B8A525A2E597}"/>
          </ac:picMkLst>
        </pc:picChg>
        <pc:picChg chg="add mod">
          <ac:chgData name="mohammed zaman" userId="0fadc922c9221987" providerId="Windows Live" clId="Web-{60C05028-7101-4235-9E96-874656C1B1E7}" dt="2023-03-06T13:04:45.620" v="222" actId="1076"/>
          <ac:picMkLst>
            <pc:docMk/>
            <pc:sldMk cId="3194283996" sldId="262"/>
            <ac:picMk id="7" creationId="{712F845E-8BBB-4509-3DDF-1D26516EBB7A}"/>
          </ac:picMkLst>
        </pc:picChg>
        <pc:picChg chg="del">
          <ac:chgData name="mohammed zaman" userId="0fadc922c9221987" providerId="Windows Live" clId="Web-{60C05028-7101-4235-9E96-874656C1B1E7}" dt="2023-03-06T12:57:39.078" v="202"/>
          <ac:picMkLst>
            <pc:docMk/>
            <pc:sldMk cId="3194283996" sldId="262"/>
            <ac:picMk id="8" creationId="{2AE4D54F-DA8D-442C-A02D-171230EF3271}"/>
          </ac:picMkLst>
        </pc:picChg>
        <pc:picChg chg="add mod">
          <ac:chgData name="mohammed zaman" userId="0fadc922c9221987" providerId="Windows Live" clId="Web-{60C05028-7101-4235-9E96-874656C1B1E7}" dt="2023-03-06T13:02:57.519" v="219" actId="1076"/>
          <ac:picMkLst>
            <pc:docMk/>
            <pc:sldMk cId="3194283996" sldId="262"/>
            <ac:picMk id="9" creationId="{BEBAB799-46B4-2EB5-DCB8-1B1FBFF81F5F}"/>
          </ac:picMkLst>
        </pc:picChg>
        <pc:picChg chg="add mod">
          <ac:chgData name="mohammed zaman" userId="0fadc922c9221987" providerId="Windows Live" clId="Web-{60C05028-7101-4235-9E96-874656C1B1E7}" dt="2023-03-06T13:04:43.432" v="221" actId="1076"/>
          <ac:picMkLst>
            <pc:docMk/>
            <pc:sldMk cId="3194283996" sldId="262"/>
            <ac:picMk id="10" creationId="{8EBC555B-2798-4E33-0B9E-E47A992AD478}"/>
          </ac:picMkLst>
        </pc:picChg>
      </pc:sldChg>
      <pc:sldChg chg="del">
        <pc:chgData name="mohammed zaman" userId="0fadc922c9221987" providerId="Windows Live" clId="Web-{60C05028-7101-4235-9E96-874656C1B1E7}" dt="2023-03-06T13:19:10.734" v="399"/>
        <pc:sldMkLst>
          <pc:docMk/>
          <pc:sldMk cId="496557196" sldId="263"/>
        </pc:sldMkLst>
      </pc:sldChg>
      <pc:sldChg chg="addSp delSp modSp modTransition">
        <pc:chgData name="mohammed zaman" userId="0fadc922c9221987" providerId="Windows Live" clId="Web-{60C05028-7101-4235-9E96-874656C1B1E7}" dt="2023-03-06T13:49:40.171" v="554"/>
        <pc:sldMkLst>
          <pc:docMk/>
          <pc:sldMk cId="1994430642" sldId="265"/>
        </pc:sldMkLst>
        <pc:spChg chg="add mod">
          <ac:chgData name="mohammed zaman" userId="0fadc922c9221987" providerId="Windows Live" clId="Web-{60C05028-7101-4235-9E96-874656C1B1E7}" dt="2023-03-06T13:18:45.295" v="397" actId="1076"/>
          <ac:spMkLst>
            <pc:docMk/>
            <pc:sldMk cId="1994430642" sldId="265"/>
            <ac:spMk id="2" creationId="{AB2729E0-61DE-E5D5-DA26-9694C4CEE5C5}"/>
          </ac:spMkLst>
        </pc:spChg>
        <pc:spChg chg="mod">
          <ac:chgData name="mohammed zaman" userId="0fadc922c9221987" providerId="Windows Live" clId="Web-{60C05028-7101-4235-9E96-874656C1B1E7}" dt="2023-03-06T13:18:57.514" v="398" actId="1076"/>
          <ac:spMkLst>
            <pc:docMk/>
            <pc:sldMk cId="1994430642" sldId="265"/>
            <ac:spMk id="5" creationId="{00000000-0000-0000-0000-000000000000}"/>
          </ac:spMkLst>
        </pc:spChg>
        <pc:picChg chg="add mod">
          <ac:chgData name="mohammed zaman" userId="0fadc922c9221987" providerId="Windows Live" clId="Web-{60C05028-7101-4235-9E96-874656C1B1E7}" dt="2023-03-06T13:19:50.080" v="403" actId="1076"/>
          <ac:picMkLst>
            <pc:docMk/>
            <pc:sldMk cId="1994430642" sldId="265"/>
            <ac:picMk id="3" creationId="{C74D0D38-B9C5-7285-A2D8-4C60F0F51804}"/>
          </ac:picMkLst>
        </pc:picChg>
        <pc:picChg chg="add mod">
          <ac:chgData name="mohammed zaman" userId="0fadc922c9221987" providerId="Windows Live" clId="Web-{60C05028-7101-4235-9E96-874656C1B1E7}" dt="2023-03-06T13:32:15.906" v="468" actId="1076"/>
          <ac:picMkLst>
            <pc:docMk/>
            <pc:sldMk cId="1994430642" sldId="265"/>
            <ac:picMk id="6" creationId="{9E2941AF-A862-9D50-299B-FF5E3EC9272B}"/>
          </ac:picMkLst>
        </pc:picChg>
        <pc:picChg chg="add mod">
          <ac:chgData name="mohammed zaman" userId="0fadc922c9221987" providerId="Windows Live" clId="Web-{60C05028-7101-4235-9E96-874656C1B1E7}" dt="2023-03-06T13:20:39.708" v="409" actId="1076"/>
          <ac:picMkLst>
            <pc:docMk/>
            <pc:sldMk cId="1994430642" sldId="265"/>
            <ac:picMk id="7" creationId="{16BE3E37-C8F8-36ED-8A42-515CF2C507F2}"/>
          </ac:picMkLst>
        </pc:picChg>
        <pc:picChg chg="add del mod">
          <ac:chgData name="mohammed zaman" userId="0fadc922c9221987" providerId="Windows Live" clId="Web-{60C05028-7101-4235-9E96-874656C1B1E7}" dt="2023-03-06T13:21:15.226" v="412"/>
          <ac:picMkLst>
            <pc:docMk/>
            <pc:sldMk cId="1994430642" sldId="265"/>
            <ac:picMk id="8" creationId="{DC2E53D4-1757-F11F-ED09-8A0B06C2C6CA}"/>
          </ac:picMkLst>
        </pc:picChg>
        <pc:picChg chg="add mod">
          <ac:chgData name="mohammed zaman" userId="0fadc922c9221987" providerId="Windows Live" clId="Web-{60C05028-7101-4235-9E96-874656C1B1E7}" dt="2023-03-06T13:21:27.976" v="414" actId="1076"/>
          <ac:picMkLst>
            <pc:docMk/>
            <pc:sldMk cId="1994430642" sldId="265"/>
            <ac:picMk id="9" creationId="{33DE8EEA-D889-ABC6-351E-8578F9C4DD87}"/>
          </ac:picMkLst>
        </pc:picChg>
        <pc:picChg chg="add mod">
          <ac:chgData name="mohammed zaman" userId="0fadc922c9221987" providerId="Windows Live" clId="Web-{60C05028-7101-4235-9E96-874656C1B1E7}" dt="2023-03-06T13:32:07.405" v="466" actId="1076"/>
          <ac:picMkLst>
            <pc:docMk/>
            <pc:sldMk cId="1994430642" sldId="265"/>
            <ac:picMk id="10" creationId="{ECC0435C-BA95-6F7C-74F5-FC6C349EED7E}"/>
          </ac:picMkLst>
        </pc:picChg>
        <pc:picChg chg="add mod">
          <ac:chgData name="mohammed zaman" userId="0fadc922c9221987" providerId="Windows Live" clId="Web-{60C05028-7101-4235-9E96-874656C1B1E7}" dt="2023-03-06T13:22:17.417" v="418" actId="1076"/>
          <ac:picMkLst>
            <pc:docMk/>
            <pc:sldMk cId="1994430642" sldId="265"/>
            <ac:picMk id="11" creationId="{4804DF35-C188-25EB-833F-B05E2541CE6E}"/>
          </ac:picMkLst>
        </pc:picChg>
        <pc:picChg chg="add mod">
          <ac:chgData name="mohammed zaman" userId="0fadc922c9221987" providerId="Windows Live" clId="Web-{60C05028-7101-4235-9E96-874656C1B1E7}" dt="2023-03-06T13:22:35.809" v="420" actId="1076"/>
          <ac:picMkLst>
            <pc:docMk/>
            <pc:sldMk cId="1994430642" sldId="265"/>
            <ac:picMk id="12" creationId="{B3BBED52-EC82-CFFF-8B83-A4B6C013D613}"/>
          </ac:picMkLst>
        </pc:picChg>
        <pc:picChg chg="add mod modCrop">
          <ac:chgData name="mohammed zaman" userId="0fadc922c9221987" providerId="Windows Live" clId="Web-{60C05028-7101-4235-9E96-874656C1B1E7}" dt="2023-03-06T13:27:19.076" v="444" actId="1076"/>
          <ac:picMkLst>
            <pc:docMk/>
            <pc:sldMk cId="1994430642" sldId="265"/>
            <ac:picMk id="13" creationId="{EEE2E13C-9F3A-179E-3B16-964C63AA870C}"/>
          </ac:picMkLst>
        </pc:picChg>
        <pc:picChg chg="add mod">
          <ac:chgData name="mohammed zaman" userId="0fadc922c9221987" providerId="Windows Live" clId="Web-{60C05028-7101-4235-9E96-874656C1B1E7}" dt="2023-03-06T13:26:09.087" v="441" actId="1076"/>
          <ac:picMkLst>
            <pc:docMk/>
            <pc:sldMk cId="1994430642" sldId="265"/>
            <ac:picMk id="14" creationId="{C26FDB2B-9EB6-35EE-E0D4-77BB5265B36C}"/>
          </ac:picMkLst>
        </pc:picChg>
        <pc:picChg chg="add mod">
          <ac:chgData name="mohammed zaman" userId="0fadc922c9221987" providerId="Windows Live" clId="Web-{60C05028-7101-4235-9E96-874656C1B1E7}" dt="2023-03-06T13:24:28.018" v="431" actId="1076"/>
          <ac:picMkLst>
            <pc:docMk/>
            <pc:sldMk cId="1994430642" sldId="265"/>
            <ac:picMk id="15" creationId="{3789ED4A-9FD0-F67A-FE62-6E5AD596F54D}"/>
          </ac:picMkLst>
        </pc:picChg>
        <pc:picChg chg="add mod">
          <ac:chgData name="mohammed zaman" userId="0fadc922c9221987" providerId="Windows Live" clId="Web-{60C05028-7101-4235-9E96-874656C1B1E7}" dt="2023-03-06T13:25:06.083" v="434" actId="1076"/>
          <ac:picMkLst>
            <pc:docMk/>
            <pc:sldMk cId="1994430642" sldId="265"/>
            <ac:picMk id="16" creationId="{4898B6FF-EF82-881A-7197-4FFDB0FFA9B2}"/>
          </ac:picMkLst>
        </pc:picChg>
        <pc:picChg chg="add mod">
          <ac:chgData name="mohammed zaman" userId="0fadc922c9221987" providerId="Windows Live" clId="Web-{60C05028-7101-4235-9E96-874656C1B1E7}" dt="2023-03-06T13:27:27.357" v="446" actId="1076"/>
          <ac:picMkLst>
            <pc:docMk/>
            <pc:sldMk cId="1994430642" sldId="265"/>
            <ac:picMk id="17" creationId="{8198384A-0A26-692C-BB52-B513CA0778CE}"/>
          </ac:picMkLst>
        </pc:picChg>
        <pc:picChg chg="add mod">
          <ac:chgData name="mohammed zaman" userId="0fadc922c9221987" providerId="Windows Live" clId="Web-{60C05028-7101-4235-9E96-874656C1B1E7}" dt="2023-03-06T13:27:34.780" v="448" actId="1076"/>
          <ac:picMkLst>
            <pc:docMk/>
            <pc:sldMk cId="1994430642" sldId="265"/>
            <ac:picMk id="18" creationId="{AE192E32-B341-3F63-598A-DBB0E4FFBB23}"/>
          </ac:picMkLst>
        </pc:picChg>
        <pc:picChg chg="add mod">
          <ac:chgData name="mohammed zaman" userId="0fadc922c9221987" providerId="Windows Live" clId="Web-{60C05028-7101-4235-9E96-874656C1B1E7}" dt="2023-03-06T13:27:59.484" v="450" actId="1076"/>
          <ac:picMkLst>
            <pc:docMk/>
            <pc:sldMk cId="1994430642" sldId="265"/>
            <ac:picMk id="19" creationId="{5D95BB3E-1816-D6EB-AFF2-75F21DA3F16C}"/>
          </ac:picMkLst>
        </pc:picChg>
        <pc:picChg chg="add mod">
          <ac:chgData name="mohammed zaman" userId="0fadc922c9221987" providerId="Windows Live" clId="Web-{60C05028-7101-4235-9E96-874656C1B1E7}" dt="2023-03-06T13:28:25.423" v="453" actId="1076"/>
          <ac:picMkLst>
            <pc:docMk/>
            <pc:sldMk cId="1994430642" sldId="265"/>
            <ac:picMk id="20" creationId="{C8D1F1C1-E489-F8DB-C103-FA17B446CCD0}"/>
          </ac:picMkLst>
        </pc:picChg>
        <pc:picChg chg="add mod">
          <ac:chgData name="mohammed zaman" userId="0fadc922c9221987" providerId="Windows Live" clId="Web-{60C05028-7101-4235-9E96-874656C1B1E7}" dt="2023-03-06T13:29:19.520" v="457" actId="1076"/>
          <ac:picMkLst>
            <pc:docMk/>
            <pc:sldMk cId="1994430642" sldId="265"/>
            <ac:picMk id="21" creationId="{889BDF69-9624-F45C-2BAC-AE0D3F165DD1}"/>
          </ac:picMkLst>
        </pc:picChg>
        <pc:picChg chg="add mod">
          <ac:chgData name="mohammed zaman" userId="0fadc922c9221987" providerId="Windows Live" clId="Web-{60C05028-7101-4235-9E96-874656C1B1E7}" dt="2023-03-06T13:29:41.240" v="461" actId="1076"/>
          <ac:picMkLst>
            <pc:docMk/>
            <pc:sldMk cId="1994430642" sldId="265"/>
            <ac:picMk id="22" creationId="{F467281B-5770-F513-6502-78ACC0E741D4}"/>
          </ac:picMkLst>
        </pc:picChg>
        <pc:picChg chg="add mod">
          <ac:chgData name="mohammed zaman" userId="0fadc922c9221987" providerId="Windows Live" clId="Web-{60C05028-7101-4235-9E96-874656C1B1E7}" dt="2023-03-06T13:32:21.031" v="470" actId="1076"/>
          <ac:picMkLst>
            <pc:docMk/>
            <pc:sldMk cId="1994430642" sldId="265"/>
            <ac:picMk id="23" creationId="{BD6AEE30-9E4C-93C3-0420-E4F624CB6971}"/>
          </ac:picMkLst>
        </pc:picChg>
        <pc:picChg chg="add mod">
          <ac:chgData name="mohammed zaman" userId="0fadc922c9221987" providerId="Windows Live" clId="Web-{60C05028-7101-4235-9E96-874656C1B1E7}" dt="2023-03-06T13:32:54.439" v="473" actId="14100"/>
          <ac:picMkLst>
            <pc:docMk/>
            <pc:sldMk cId="1994430642" sldId="265"/>
            <ac:picMk id="24" creationId="{04F178DA-5894-15F5-F4E5-E6BE2A7DD993}"/>
          </ac:picMkLst>
        </pc:picChg>
        <pc:picChg chg="add mod">
          <ac:chgData name="mohammed zaman" userId="0fadc922c9221987" providerId="Windows Live" clId="Web-{60C05028-7101-4235-9E96-874656C1B1E7}" dt="2023-03-06T13:33:41.848" v="482" actId="1076"/>
          <ac:picMkLst>
            <pc:docMk/>
            <pc:sldMk cId="1994430642" sldId="265"/>
            <ac:picMk id="25" creationId="{F1F07A60-1EC5-A70C-4F6E-073601E9B969}"/>
          </ac:picMkLst>
        </pc:picChg>
        <pc:picChg chg="add mod">
          <ac:chgData name="mohammed zaman" userId="0fadc922c9221987" providerId="Windows Live" clId="Web-{60C05028-7101-4235-9E96-874656C1B1E7}" dt="2023-03-06T13:34:21.648" v="488" actId="1076"/>
          <ac:picMkLst>
            <pc:docMk/>
            <pc:sldMk cId="1994430642" sldId="265"/>
            <ac:picMk id="26" creationId="{85EE460C-4F02-20D5-DF0A-1579525D2BFF}"/>
          </ac:picMkLst>
        </pc:picChg>
        <pc:picChg chg="add mod">
          <ac:chgData name="mohammed zaman" userId="0fadc922c9221987" providerId="Windows Live" clId="Web-{60C05028-7101-4235-9E96-874656C1B1E7}" dt="2023-03-06T13:35:22.308" v="491" actId="1076"/>
          <ac:picMkLst>
            <pc:docMk/>
            <pc:sldMk cId="1994430642" sldId="265"/>
            <ac:picMk id="27" creationId="{3AAA6533-8A92-2DA7-BF06-734524A59B9A}"/>
          </ac:picMkLst>
        </pc:picChg>
      </pc:sldChg>
      <pc:sldChg chg="addSp delSp modSp add replId modTransition">
        <pc:chgData name="mohammed zaman" userId="0fadc922c9221987" providerId="Windows Live" clId="Web-{60C05028-7101-4235-9E96-874656C1B1E7}" dt="2023-03-06T13:49:40.171" v="554"/>
        <pc:sldMkLst>
          <pc:docMk/>
          <pc:sldMk cId="1160736374" sldId="266"/>
        </pc:sldMkLst>
        <pc:spChg chg="mod">
          <ac:chgData name="mohammed zaman" userId="0fadc922c9221987" providerId="Windows Live" clId="Web-{60C05028-7101-4235-9E96-874656C1B1E7}" dt="2023-03-06T13:05:11.856" v="232" actId="20577"/>
          <ac:spMkLst>
            <pc:docMk/>
            <pc:sldMk cId="1160736374" sldId="266"/>
            <ac:spMk id="6" creationId="{33ACA840-2592-4260-959C-86A1FBD9FB19}"/>
          </ac:spMkLst>
        </pc:spChg>
        <pc:picChg chg="del">
          <ac:chgData name="mohammed zaman" userId="0fadc922c9221987" providerId="Windows Live" clId="Web-{60C05028-7101-4235-9E96-874656C1B1E7}" dt="2023-03-06T13:05:18.325" v="235"/>
          <ac:picMkLst>
            <pc:docMk/>
            <pc:sldMk cId="1160736374" sldId="266"/>
            <ac:picMk id="2" creationId="{B67A691B-082C-B647-1DB7-7026F1EDED0B}"/>
          </ac:picMkLst>
        </pc:picChg>
        <pc:picChg chg="del">
          <ac:chgData name="mohammed zaman" userId="0fadc922c9221987" providerId="Windows Live" clId="Web-{60C05028-7101-4235-9E96-874656C1B1E7}" dt="2023-03-06T13:05:14.559" v="233"/>
          <ac:picMkLst>
            <pc:docMk/>
            <pc:sldMk cId="1160736374" sldId="266"/>
            <ac:picMk id="3" creationId="{EE089191-FFD4-9F78-1F96-9E0A0342F828}"/>
          </ac:picMkLst>
        </pc:picChg>
        <pc:picChg chg="del">
          <ac:chgData name="mohammed zaman" userId="0fadc922c9221987" providerId="Windows Live" clId="Web-{60C05028-7101-4235-9E96-874656C1B1E7}" dt="2023-03-06T13:05:20.012" v="236"/>
          <ac:picMkLst>
            <pc:docMk/>
            <pc:sldMk cId="1160736374" sldId="266"/>
            <ac:picMk id="4" creationId="{F2E25F3B-60F5-E114-7D52-2077F005741D}"/>
          </ac:picMkLst>
        </pc:picChg>
        <pc:picChg chg="add mod">
          <ac:chgData name="mohammed zaman" userId="0fadc922c9221987" providerId="Windows Live" clId="Web-{60C05028-7101-4235-9E96-874656C1B1E7}" dt="2023-03-06T13:06:24.391" v="241" actId="14100"/>
          <ac:picMkLst>
            <pc:docMk/>
            <pc:sldMk cId="1160736374" sldId="266"/>
            <ac:picMk id="5" creationId="{DE2F6A16-DE1B-9EA4-045E-1CAE4B911A44}"/>
          </ac:picMkLst>
        </pc:picChg>
        <pc:picChg chg="del">
          <ac:chgData name="mohammed zaman" userId="0fadc922c9221987" providerId="Windows Live" clId="Web-{60C05028-7101-4235-9E96-874656C1B1E7}" dt="2023-03-06T13:05:16.528" v="234"/>
          <ac:picMkLst>
            <pc:docMk/>
            <pc:sldMk cId="1160736374" sldId="266"/>
            <ac:picMk id="7" creationId="{712F845E-8BBB-4509-3DDF-1D26516EBB7A}"/>
          </ac:picMkLst>
        </pc:picChg>
        <pc:picChg chg="add mod">
          <ac:chgData name="mohammed zaman" userId="0fadc922c9221987" providerId="Windows Live" clId="Web-{60C05028-7101-4235-9E96-874656C1B1E7}" dt="2023-03-06T13:08:23.164" v="243" actId="1076"/>
          <ac:picMkLst>
            <pc:docMk/>
            <pc:sldMk cId="1160736374" sldId="266"/>
            <ac:picMk id="8" creationId="{464A7E7B-5CD6-E25E-0D65-A1B2CA1F5060}"/>
          </ac:picMkLst>
        </pc:picChg>
        <pc:picChg chg="del">
          <ac:chgData name="mohammed zaman" userId="0fadc922c9221987" providerId="Windows Live" clId="Web-{60C05028-7101-4235-9E96-874656C1B1E7}" dt="2023-03-06T13:05:23.028" v="238"/>
          <ac:picMkLst>
            <pc:docMk/>
            <pc:sldMk cId="1160736374" sldId="266"/>
            <ac:picMk id="9" creationId="{BEBAB799-46B4-2EB5-DCB8-1B1FBFF81F5F}"/>
          </ac:picMkLst>
        </pc:picChg>
        <pc:picChg chg="del">
          <ac:chgData name="mohammed zaman" userId="0fadc922c9221987" providerId="Windows Live" clId="Web-{60C05028-7101-4235-9E96-874656C1B1E7}" dt="2023-03-06T13:05:21.653" v="237"/>
          <ac:picMkLst>
            <pc:docMk/>
            <pc:sldMk cId="1160736374" sldId="266"/>
            <ac:picMk id="10" creationId="{8EBC555B-2798-4E33-0B9E-E47A992AD478}"/>
          </ac:picMkLst>
        </pc:picChg>
        <pc:picChg chg="add mod">
          <ac:chgData name="mohammed zaman" userId="0fadc922c9221987" providerId="Windows Live" clId="Web-{60C05028-7101-4235-9E96-874656C1B1E7}" dt="2023-03-06T13:09:45.044" v="245" actId="1076"/>
          <ac:picMkLst>
            <pc:docMk/>
            <pc:sldMk cId="1160736374" sldId="266"/>
            <ac:picMk id="11" creationId="{AE878BAB-0E40-623A-7F5D-0EC3B0D87FE2}"/>
          </ac:picMkLst>
        </pc:picChg>
        <pc:picChg chg="add mod">
          <ac:chgData name="mohammed zaman" userId="0fadc922c9221987" providerId="Windows Live" clId="Web-{60C05028-7101-4235-9E96-874656C1B1E7}" dt="2023-03-06T13:10:24.155" v="249" actId="1076"/>
          <ac:picMkLst>
            <pc:docMk/>
            <pc:sldMk cId="1160736374" sldId="266"/>
            <ac:picMk id="12" creationId="{BEDD1704-6527-DEC1-BBCA-F1EC897F9D89}"/>
          </ac:picMkLst>
        </pc:picChg>
        <pc:picChg chg="add mod">
          <ac:chgData name="mohammed zaman" userId="0fadc922c9221987" providerId="Windows Live" clId="Web-{60C05028-7101-4235-9E96-874656C1B1E7}" dt="2023-03-06T13:11:25.081" v="252" actId="14100"/>
          <ac:picMkLst>
            <pc:docMk/>
            <pc:sldMk cId="1160736374" sldId="266"/>
            <ac:picMk id="13" creationId="{A4012727-3244-EE5A-B1BE-1CD0535811FF}"/>
          </ac:picMkLst>
        </pc:picChg>
        <pc:picChg chg="add mod">
          <ac:chgData name="mohammed zaman" userId="0fadc922c9221987" providerId="Windows Live" clId="Web-{60C05028-7101-4235-9E96-874656C1B1E7}" dt="2023-03-06T13:13:22.526" v="254" actId="1076"/>
          <ac:picMkLst>
            <pc:docMk/>
            <pc:sldMk cId="1160736374" sldId="266"/>
            <ac:picMk id="14" creationId="{BAAD3AEA-346C-BEFC-C458-C7933086B342}"/>
          </ac:picMkLst>
        </pc:picChg>
      </pc:sldChg>
      <pc:sldChg chg="addSp delSp modSp new del">
        <pc:chgData name="mohammed zaman" userId="0fadc922c9221987" providerId="Windows Live" clId="Web-{60C05028-7101-4235-9E96-874656C1B1E7}" dt="2023-03-06T13:42:53.131" v="504"/>
        <pc:sldMkLst>
          <pc:docMk/>
          <pc:sldMk cId="3592051892" sldId="267"/>
        </pc:sldMkLst>
        <pc:spChg chg="del">
          <ac:chgData name="mohammed zaman" userId="0fadc922c9221987" providerId="Windows Live" clId="Web-{60C05028-7101-4235-9E96-874656C1B1E7}" dt="2023-03-06T13:40:29.404" v="498"/>
          <ac:spMkLst>
            <pc:docMk/>
            <pc:sldMk cId="3592051892" sldId="267"/>
            <ac:spMk id="2" creationId="{30D83720-CF64-BC61-A32D-6C153E4FE516}"/>
          </ac:spMkLst>
        </pc:spChg>
        <pc:spChg chg="del">
          <ac:chgData name="mohammed zaman" userId="0fadc922c9221987" providerId="Windows Live" clId="Web-{60C05028-7101-4235-9E96-874656C1B1E7}" dt="2023-03-06T13:40:35.436" v="499"/>
          <ac:spMkLst>
            <pc:docMk/>
            <pc:sldMk cId="3592051892" sldId="267"/>
            <ac:spMk id="3" creationId="{B3C1D94A-1C52-46B2-B227-D57CA678EDD9}"/>
          </ac:spMkLst>
        </pc:spChg>
        <pc:picChg chg="add mod">
          <ac:chgData name="mohammed zaman" userId="0fadc922c9221987" providerId="Windows Live" clId="Web-{60C05028-7101-4235-9E96-874656C1B1E7}" dt="2023-03-06T13:41:36.564" v="502" actId="14100"/>
          <ac:picMkLst>
            <pc:docMk/>
            <pc:sldMk cId="3592051892" sldId="267"/>
            <ac:picMk id="4" creationId="{16979BB5-99AF-7FDA-06E3-06687771C88E}"/>
          </ac:picMkLst>
        </pc:picChg>
      </pc:sldChg>
      <pc:sldChg chg="addSp delSp modSp add replId modTransition">
        <pc:chgData name="mohammed zaman" userId="0fadc922c9221987" providerId="Windows Live" clId="Web-{60C05028-7101-4235-9E96-874656C1B1E7}" dt="2023-03-06T13:49:40.171" v="554"/>
        <pc:sldMkLst>
          <pc:docMk/>
          <pc:sldMk cId="1843060365" sldId="268"/>
        </pc:sldMkLst>
        <pc:spChg chg="del mod">
          <ac:chgData name="mohammed zaman" userId="0fadc922c9221987" providerId="Windows Live" clId="Web-{60C05028-7101-4235-9E96-874656C1B1E7}" dt="2023-03-06T13:43:14.570" v="512"/>
          <ac:spMkLst>
            <pc:docMk/>
            <pc:sldMk cId="1843060365" sldId="268"/>
            <ac:spMk id="6" creationId="{33ACA840-2592-4260-959C-86A1FBD9FB19}"/>
          </ac:spMkLst>
        </pc:spChg>
        <pc:picChg chg="add del mod modCrop">
          <ac:chgData name="mohammed zaman" userId="0fadc922c9221987" providerId="Windows Live" clId="Web-{60C05028-7101-4235-9E96-874656C1B1E7}" dt="2023-03-06T13:46:16.362" v="524"/>
          <ac:picMkLst>
            <pc:docMk/>
            <pc:sldMk cId="1843060365" sldId="268"/>
            <ac:picMk id="2" creationId="{8AF48220-1216-61AB-56E2-413C3434BA58}"/>
          </ac:picMkLst>
        </pc:picChg>
        <pc:picChg chg="add mod">
          <ac:chgData name="mohammed zaman" userId="0fadc922c9221987" providerId="Windows Live" clId="Web-{60C05028-7101-4235-9E96-874656C1B1E7}" dt="2023-03-06T13:46:28.613" v="527" actId="1076"/>
          <ac:picMkLst>
            <pc:docMk/>
            <pc:sldMk cId="1843060365" sldId="268"/>
            <ac:picMk id="3" creationId="{1D465007-0ADB-71B2-B8FC-53EA8A01536A}"/>
          </ac:picMkLst>
        </pc:picChg>
        <pc:picChg chg="del">
          <ac:chgData name="mohammed zaman" userId="0fadc922c9221987" providerId="Windows Live" clId="Web-{60C05028-7101-4235-9E96-874656C1B1E7}" dt="2023-03-06T13:42:56.163" v="505"/>
          <ac:picMkLst>
            <pc:docMk/>
            <pc:sldMk cId="1843060365" sldId="268"/>
            <ac:picMk id="5" creationId="{DE2F6A16-DE1B-9EA4-045E-1CAE4B911A44}"/>
          </ac:picMkLst>
        </pc:picChg>
        <pc:picChg chg="del">
          <ac:chgData name="mohammed zaman" userId="0fadc922c9221987" providerId="Windows Live" clId="Web-{60C05028-7101-4235-9E96-874656C1B1E7}" dt="2023-03-06T13:43:01.194" v="507"/>
          <ac:picMkLst>
            <pc:docMk/>
            <pc:sldMk cId="1843060365" sldId="268"/>
            <ac:picMk id="8" creationId="{464A7E7B-5CD6-E25E-0D65-A1B2CA1F5060}"/>
          </ac:picMkLst>
        </pc:picChg>
        <pc:picChg chg="del">
          <ac:chgData name="mohammed zaman" userId="0fadc922c9221987" providerId="Windows Live" clId="Web-{60C05028-7101-4235-9E96-874656C1B1E7}" dt="2023-03-06T13:43:06.601" v="510"/>
          <ac:picMkLst>
            <pc:docMk/>
            <pc:sldMk cId="1843060365" sldId="268"/>
            <ac:picMk id="11" creationId="{AE878BAB-0E40-623A-7F5D-0EC3B0D87FE2}"/>
          </ac:picMkLst>
        </pc:picChg>
        <pc:picChg chg="del">
          <ac:chgData name="mohammed zaman" userId="0fadc922c9221987" providerId="Windows Live" clId="Web-{60C05028-7101-4235-9E96-874656C1B1E7}" dt="2023-03-06T13:42:59.038" v="506"/>
          <ac:picMkLst>
            <pc:docMk/>
            <pc:sldMk cId="1843060365" sldId="268"/>
            <ac:picMk id="12" creationId="{BEDD1704-6527-DEC1-BBCA-F1EC897F9D89}"/>
          </ac:picMkLst>
        </pc:picChg>
        <pc:picChg chg="del">
          <ac:chgData name="mohammed zaman" userId="0fadc922c9221987" providerId="Windows Live" clId="Web-{60C05028-7101-4235-9E96-874656C1B1E7}" dt="2023-03-06T13:43:03.773" v="509"/>
          <ac:picMkLst>
            <pc:docMk/>
            <pc:sldMk cId="1843060365" sldId="268"/>
            <ac:picMk id="13" creationId="{A4012727-3244-EE5A-B1BE-1CD0535811FF}"/>
          </ac:picMkLst>
        </pc:picChg>
        <pc:picChg chg="del">
          <ac:chgData name="mohammed zaman" userId="0fadc922c9221987" providerId="Windows Live" clId="Web-{60C05028-7101-4235-9E96-874656C1B1E7}" dt="2023-03-06T13:43:02.147" v="508"/>
          <ac:picMkLst>
            <pc:docMk/>
            <pc:sldMk cId="1843060365" sldId="268"/>
            <ac:picMk id="14" creationId="{BAAD3AEA-346C-BEFC-C458-C7933086B342}"/>
          </ac:picMkLst>
        </pc:picChg>
      </pc:sldChg>
      <pc:sldMasterChg chg="modTransition modSldLayout">
        <pc:chgData name="mohammed zaman" userId="0fadc922c9221987" providerId="Windows Live" clId="Web-{60C05028-7101-4235-9E96-874656C1B1E7}" dt="2023-03-06T13:49:40.171" v="554"/>
        <pc:sldMasterMkLst>
          <pc:docMk/>
          <pc:sldMasterMk cId="3949119089" sldId="2147483648"/>
        </pc:sldMasterMkLst>
        <pc:sldLayoutChg chg="modTransition">
          <pc:chgData name="mohammed zaman" userId="0fadc922c9221987" providerId="Windows Live" clId="Web-{60C05028-7101-4235-9E96-874656C1B1E7}" dt="2023-03-06T13:49:40.171" v="554"/>
          <pc:sldLayoutMkLst>
            <pc:docMk/>
            <pc:sldMasterMk cId="3949119089" sldId="2147483648"/>
            <pc:sldLayoutMk cId="4027936452" sldId="2147483649"/>
          </pc:sldLayoutMkLst>
        </pc:sldLayoutChg>
        <pc:sldLayoutChg chg="modTransition">
          <pc:chgData name="mohammed zaman" userId="0fadc922c9221987" providerId="Windows Live" clId="Web-{60C05028-7101-4235-9E96-874656C1B1E7}" dt="2023-03-06T13:49:40.171" v="554"/>
          <pc:sldLayoutMkLst>
            <pc:docMk/>
            <pc:sldMasterMk cId="3949119089" sldId="2147483648"/>
            <pc:sldLayoutMk cId="3295907302" sldId="2147483650"/>
          </pc:sldLayoutMkLst>
        </pc:sldLayoutChg>
        <pc:sldLayoutChg chg="modTransition">
          <pc:chgData name="mohammed zaman" userId="0fadc922c9221987" providerId="Windows Live" clId="Web-{60C05028-7101-4235-9E96-874656C1B1E7}" dt="2023-03-06T13:49:40.171" v="554"/>
          <pc:sldLayoutMkLst>
            <pc:docMk/>
            <pc:sldMasterMk cId="3949119089" sldId="2147483648"/>
            <pc:sldLayoutMk cId="3530505534" sldId="2147483651"/>
          </pc:sldLayoutMkLst>
        </pc:sldLayoutChg>
        <pc:sldLayoutChg chg="modTransition">
          <pc:chgData name="mohammed zaman" userId="0fadc922c9221987" providerId="Windows Live" clId="Web-{60C05028-7101-4235-9E96-874656C1B1E7}" dt="2023-03-06T13:49:40.171" v="554"/>
          <pc:sldLayoutMkLst>
            <pc:docMk/>
            <pc:sldMasterMk cId="3949119089" sldId="2147483648"/>
            <pc:sldLayoutMk cId="458762534" sldId="2147483652"/>
          </pc:sldLayoutMkLst>
        </pc:sldLayoutChg>
        <pc:sldLayoutChg chg="modTransition">
          <pc:chgData name="mohammed zaman" userId="0fadc922c9221987" providerId="Windows Live" clId="Web-{60C05028-7101-4235-9E96-874656C1B1E7}" dt="2023-03-06T13:49:40.171" v="554"/>
          <pc:sldLayoutMkLst>
            <pc:docMk/>
            <pc:sldMasterMk cId="3949119089" sldId="2147483648"/>
            <pc:sldLayoutMk cId="1853600237" sldId="2147483653"/>
          </pc:sldLayoutMkLst>
        </pc:sldLayoutChg>
        <pc:sldLayoutChg chg="modTransition">
          <pc:chgData name="mohammed zaman" userId="0fadc922c9221987" providerId="Windows Live" clId="Web-{60C05028-7101-4235-9E96-874656C1B1E7}" dt="2023-03-06T13:49:40.171" v="554"/>
          <pc:sldLayoutMkLst>
            <pc:docMk/>
            <pc:sldMasterMk cId="3949119089" sldId="2147483648"/>
            <pc:sldLayoutMk cId="2811736017" sldId="2147483654"/>
          </pc:sldLayoutMkLst>
        </pc:sldLayoutChg>
        <pc:sldLayoutChg chg="modTransition">
          <pc:chgData name="mohammed zaman" userId="0fadc922c9221987" providerId="Windows Live" clId="Web-{60C05028-7101-4235-9E96-874656C1B1E7}" dt="2023-03-06T13:49:40.171" v="554"/>
          <pc:sldLayoutMkLst>
            <pc:docMk/>
            <pc:sldMasterMk cId="3949119089" sldId="2147483648"/>
            <pc:sldLayoutMk cId="3001853134" sldId="2147483655"/>
          </pc:sldLayoutMkLst>
        </pc:sldLayoutChg>
        <pc:sldLayoutChg chg="modTransition">
          <pc:chgData name="mohammed zaman" userId="0fadc922c9221987" providerId="Windows Live" clId="Web-{60C05028-7101-4235-9E96-874656C1B1E7}" dt="2023-03-06T13:49:40.171" v="554"/>
          <pc:sldLayoutMkLst>
            <pc:docMk/>
            <pc:sldMasterMk cId="3949119089" sldId="2147483648"/>
            <pc:sldLayoutMk cId="3935788380" sldId="2147483656"/>
          </pc:sldLayoutMkLst>
        </pc:sldLayoutChg>
        <pc:sldLayoutChg chg="modTransition">
          <pc:chgData name="mohammed zaman" userId="0fadc922c9221987" providerId="Windows Live" clId="Web-{60C05028-7101-4235-9E96-874656C1B1E7}" dt="2023-03-06T13:49:40.171" v="554"/>
          <pc:sldLayoutMkLst>
            <pc:docMk/>
            <pc:sldMasterMk cId="3949119089" sldId="2147483648"/>
            <pc:sldLayoutMk cId="2772110137" sldId="2147483657"/>
          </pc:sldLayoutMkLst>
        </pc:sldLayoutChg>
        <pc:sldLayoutChg chg="modTransition">
          <pc:chgData name="mohammed zaman" userId="0fadc922c9221987" providerId="Windows Live" clId="Web-{60C05028-7101-4235-9E96-874656C1B1E7}" dt="2023-03-06T13:49:40.171" v="554"/>
          <pc:sldLayoutMkLst>
            <pc:docMk/>
            <pc:sldMasterMk cId="3949119089" sldId="2147483648"/>
            <pc:sldLayoutMk cId="2371834825" sldId="2147483658"/>
          </pc:sldLayoutMkLst>
        </pc:sldLayoutChg>
        <pc:sldLayoutChg chg="modTransition">
          <pc:chgData name="mohammed zaman" userId="0fadc922c9221987" providerId="Windows Live" clId="Web-{60C05028-7101-4235-9E96-874656C1B1E7}" dt="2023-03-06T13:49:40.171" v="554"/>
          <pc:sldLayoutMkLst>
            <pc:docMk/>
            <pc:sldMasterMk cId="3949119089" sldId="2147483648"/>
            <pc:sldLayoutMk cId="2770304797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3143-2922-4690-AE79-7A33C42D6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B4E5DD-4F1C-44E0-8F08-F57FDE233B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ECB245-C486-4F1A-A8E5-6DA2D4654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9AC5-C521-4A3B-B34F-872329B98A18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D42C2-3E0C-47D3-9F47-29CA570D3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2ED5C-FE9D-48BA-9991-90B87238C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7002-2D3C-4BAE-ABE3-E9F7147D1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936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2A26A-2D67-480A-8351-2526ADF13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875C66-45F2-4763-B74F-524188C18F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80640-E8D0-489F-8E86-39A7AE4B6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9AC5-C521-4A3B-B34F-872329B98A18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16F06-CE99-463C-B7DD-97C1967BE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F44B2-5EF5-4406-95D2-C1E22988F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7002-2D3C-4BAE-ABE3-E9F7147D1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834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D97156-E836-45B0-8228-8ED374FD6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075CD-5789-4173-BEBB-9A000A0BC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B7EC7-93C7-4D47-A827-1B6B9794E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9AC5-C521-4A3B-B34F-872329B98A18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6EAF9-A838-4C55-87F9-D816AD9C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C2321-333D-402A-AC22-113A3C1C0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7002-2D3C-4BAE-ABE3-E9F7147D1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304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83CDD-CFD5-4D6D-BE12-6D00053A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37526-901D-41A3-9C30-DB9827CA7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06D8D-3121-45B2-AC2E-1417695BB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9AC5-C521-4A3B-B34F-872329B98A18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7B7E0-B19A-46E9-9E01-2FE6B99FA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A21C72-6071-4125-8B1A-0756AE64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7002-2D3C-4BAE-ABE3-E9F7147D1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907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2882-5732-4966-9B36-965A4AF0E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26C55-1B67-4D0C-8C44-CB2C472B0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D0D9A-0176-44F5-919D-5E43EDB0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9AC5-C521-4A3B-B34F-872329B98A18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3CEA4-F05E-4DB0-A8B6-4C5DA6FEC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4AF44-BA46-484D-AD33-58586E26C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7002-2D3C-4BAE-ABE3-E9F7147D1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505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917D8-BE70-4ACA-ADA2-B6491E29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7DC5F-1E8E-4FBE-9170-14A154B59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AD19A-2BAF-4A89-9A72-EF489FCB7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FD012-93BF-439C-9E2C-6A72583B7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9AC5-C521-4A3B-B34F-872329B98A18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D87D9-BE6D-4274-BF62-EE6924252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B75615-395D-488D-839F-592C49ED0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7002-2D3C-4BAE-ABE3-E9F7147D1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8762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95CDA-96FA-4340-8168-9C56ED993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F67B7-7D90-4068-B220-6B811701A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EDD68-EF5A-43AD-9AED-B3964F7C9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A0C27E-6B04-4097-8843-D4B84D5C1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ADF164-76BE-4321-BAC9-97EA0ADD6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08A046-6291-4556-8015-C49C6F328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9AC5-C521-4A3B-B34F-872329B98A18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0BCE89-0D56-45C8-A37F-1B93EFB35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50A596-3D6A-48BE-8109-3881C1A86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7002-2D3C-4BAE-ABE3-E9F7147D1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600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36B5F-E67A-46E5-B22D-D08C2045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69FB48-7729-469A-952E-63AB0C653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9AC5-C521-4A3B-B34F-872329B98A18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110603-D70C-4A27-A76C-A188B0A8F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EB39A-429D-45CC-8A23-82643FDF4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7002-2D3C-4BAE-ABE3-E9F7147D1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1736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5B5212-11A7-49C2-8604-D5A729C3E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9AC5-C521-4A3B-B34F-872329B98A18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F4CBE8-E75F-4BA4-A073-40C2F00BA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4A547-6A38-4B7B-949B-628ABC2E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7002-2D3C-4BAE-ABE3-E9F7147D1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18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184AF-824F-40AD-81F7-FDC38C559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84890-B626-4783-8B29-A946A4CA32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77D4C-1C15-4168-B651-A71AE303B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68E444-48AD-4592-BC76-4F231E9BC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9AC5-C521-4A3B-B34F-872329B98A18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32742-1B20-4491-8C68-6A30909BA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5D8780-B17F-4E6B-8C91-183A5F668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7002-2D3C-4BAE-ABE3-E9F7147D1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788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B78CE-F828-4C3C-B83F-F8BE4665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B93F-0788-4CAD-B401-93CA95F382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82E5F-98FC-4D2F-977F-EC1A145EA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8A3A0-7428-4CDD-9129-A56CB3889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D9AC5-C521-4A3B-B34F-872329B98A18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834FF-7C76-437A-9C54-61C096B2E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B5FA2-3221-4608-B2A6-63CBE9E32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C7002-2D3C-4BAE-ABE3-E9F7147D1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110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DB2DF2-13B9-41A0-AE46-48BFD711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4CFD3-A603-4C84-A81B-9DB643E13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CD151-19FD-4C61-BBCA-78F3319E6D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D9AC5-C521-4A3B-B34F-872329B98A18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EA9211-FF76-4FD3-ABC2-41C5D0274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E687C-F1CF-4E3E-AD5C-E18CFA03A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7C7002-2D3C-4BAE-ABE3-E9F7147D12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119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Relationship Id="rId22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gif"/><Relationship Id="rId4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89190" y="346044"/>
            <a:ext cx="5852160" cy="585216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3216957" y="1775283"/>
            <a:ext cx="5852160" cy="2178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4800" dirty="0">
                <a:solidFill>
                  <a:schemeClr val="bg1"/>
                </a:solidFill>
                <a:latin typeface="Raleway"/>
              </a:rPr>
              <a:t>The Future of the Mobile Phones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2729E0-61DE-E5D5-DA26-9694C4CEE5C5}"/>
              </a:ext>
            </a:extLst>
          </p:cNvPr>
          <p:cNvSpPr txBox="1"/>
          <p:nvPr/>
        </p:nvSpPr>
        <p:spPr>
          <a:xfrm>
            <a:off x="4442177" y="4177829"/>
            <a:ext cx="340359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cs typeface="Calibri"/>
              </a:rPr>
              <a:t>Name: Mujtaba Zaman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GB" dirty="0">
                <a:solidFill>
                  <a:schemeClr val="bg1"/>
                </a:solidFill>
                <a:cs typeface="Calibri"/>
              </a:rPr>
              <a:t>ID: 202132090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GB" dirty="0">
                <a:solidFill>
                  <a:schemeClr val="bg1"/>
                </a:solidFill>
                <a:cs typeface="Calibri"/>
              </a:rPr>
              <a:t>Instructor: Edwards Peter</a:t>
            </a:r>
          </a:p>
          <a:p>
            <a:pPr algn="ctr"/>
            <a:r>
              <a:rPr lang="en-GB" dirty="0">
                <a:solidFill>
                  <a:schemeClr val="bg1"/>
                </a:solidFill>
                <a:ea typeface="+mn-lt"/>
                <a:cs typeface="+mn-lt"/>
              </a:rPr>
              <a:t>Course Name: Career Essentials</a:t>
            </a:r>
            <a:endParaRPr lang="en-GB" dirty="0">
              <a:solidFill>
                <a:schemeClr val="bg1"/>
              </a:solidFill>
            </a:endParaRPr>
          </a:p>
          <a:p>
            <a:pPr algn="ctr"/>
            <a:r>
              <a:rPr lang="en-GB" dirty="0">
                <a:solidFill>
                  <a:schemeClr val="bg1"/>
                </a:solidFill>
                <a:cs typeface="Calibri"/>
              </a:rPr>
              <a:t>Course Code: CGS392</a:t>
            </a:r>
          </a:p>
          <a:p>
            <a:pPr algn="ctr"/>
            <a:r>
              <a:rPr lang="en-GB" dirty="0">
                <a:solidFill>
                  <a:schemeClr val="bg1"/>
                </a:solidFill>
                <a:cs typeface="Calibri"/>
              </a:rPr>
              <a:t>Sec: 20</a:t>
            </a:r>
          </a:p>
          <a:p>
            <a:pPr algn="ctr"/>
            <a:r>
              <a:rPr lang="en-GB" dirty="0">
                <a:solidFill>
                  <a:schemeClr val="bg1"/>
                </a:solidFill>
                <a:cs typeface="Calibri"/>
              </a:rPr>
              <a:t>Term:222</a:t>
            </a:r>
          </a:p>
          <a:p>
            <a:pPr algn="ctr"/>
            <a:endParaRPr lang="en-GB" dirty="0">
              <a:solidFill>
                <a:schemeClr val="bg1"/>
              </a:solidFill>
              <a:cs typeface="Calibri"/>
            </a:endParaRPr>
          </a:p>
          <a:p>
            <a:pPr algn="ctr"/>
            <a:endParaRPr lang="en-GB" dirty="0">
              <a:cs typeface="Calibri"/>
            </a:endParaRPr>
          </a:p>
        </p:txBody>
      </p:sp>
      <p:pic>
        <p:nvPicPr>
          <p:cNvPr id="3" name="Picture 5" descr="Icon&#10;&#10;Description automatically generated">
            <a:extLst>
              <a:ext uri="{FF2B5EF4-FFF2-40B4-BE49-F238E27FC236}">
                <a16:creationId xmlns:a16="http://schemas.microsoft.com/office/drawing/2014/main" id="{C74D0D38-B9C5-7285-A2D8-4C60F0F51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3457" y="146829"/>
            <a:ext cx="1362974" cy="1618532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9E2941AF-A862-9D50-299B-FF5E3EC92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2815" y="1956758"/>
            <a:ext cx="1564257" cy="1564257"/>
          </a:xfrm>
          <a:prstGeom prst="rect">
            <a:avLst/>
          </a:prstGeom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16BE3E37-C8F8-36ED-8A42-515CF2C50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435839"/>
            <a:ext cx="2743200" cy="436662"/>
          </a:xfrm>
          <a:prstGeom prst="rect">
            <a:avLst/>
          </a:prstGeom>
        </p:spPr>
      </p:pic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33DE8EEA-D889-ABC6-351E-8578F9C4D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5758" y="5748416"/>
            <a:ext cx="2743200" cy="910828"/>
          </a:xfrm>
          <a:prstGeom prst="rect">
            <a:avLst/>
          </a:prstGeom>
        </p:spPr>
      </p:pic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ECC0435C-BA95-6F7C-74F5-FC6C349EE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5796" y="4597340"/>
            <a:ext cx="2196861" cy="970113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804DF35-C188-25EB-833F-B05E2541CE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0475" y="271973"/>
            <a:ext cx="2743200" cy="476845"/>
          </a:xfrm>
          <a:prstGeom prst="rect">
            <a:avLst/>
          </a:prstGeom>
        </p:spPr>
      </p:pic>
      <p:pic>
        <p:nvPicPr>
          <p:cNvPr id="12" name="Picture 12" descr="Logo&#10;&#10;Description automatically generated">
            <a:extLst>
              <a:ext uri="{FF2B5EF4-FFF2-40B4-BE49-F238E27FC236}">
                <a16:creationId xmlns:a16="http://schemas.microsoft.com/office/drawing/2014/main" id="{B3BBED52-EC82-CFFF-8B83-A4B6C013D6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23" y="1181678"/>
            <a:ext cx="2743200" cy="584002"/>
          </a:xfrm>
          <a:prstGeom prst="rect">
            <a:avLst/>
          </a:prstGeom>
        </p:spPr>
      </p:pic>
      <p:pic>
        <p:nvPicPr>
          <p:cNvPr id="13" name="Picture 13" descr="Logo&#10;&#10;Description automatically generated">
            <a:extLst>
              <a:ext uri="{FF2B5EF4-FFF2-40B4-BE49-F238E27FC236}">
                <a16:creationId xmlns:a16="http://schemas.microsoft.com/office/drawing/2014/main" id="{EEE2E13C-9F3A-179E-3B16-964C63AA870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523" b="28795"/>
          <a:stretch/>
        </p:blipFill>
        <p:spPr>
          <a:xfrm>
            <a:off x="238664" y="5662343"/>
            <a:ext cx="2728840" cy="1098731"/>
          </a:xfrm>
          <a:prstGeom prst="rect">
            <a:avLst/>
          </a:prstGeom>
        </p:spPr>
      </p:pic>
      <p:pic>
        <p:nvPicPr>
          <p:cNvPr id="14" name="Picture 14" descr="Icon&#10;&#10;Description automatically generated">
            <a:extLst>
              <a:ext uri="{FF2B5EF4-FFF2-40B4-BE49-F238E27FC236}">
                <a16:creationId xmlns:a16="http://schemas.microsoft.com/office/drawing/2014/main" id="{C26FDB2B-9EB6-35EE-E0D4-77BB5265B3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0399" y="5507965"/>
            <a:ext cx="1247956" cy="1233578"/>
          </a:xfrm>
          <a:prstGeom prst="rect">
            <a:avLst/>
          </a:prstGeom>
        </p:spPr>
      </p:pic>
      <p:pic>
        <p:nvPicPr>
          <p:cNvPr id="15" name="Picture 15" descr="Logo, icon&#10;&#10;Description automatically generated">
            <a:extLst>
              <a:ext uri="{FF2B5EF4-FFF2-40B4-BE49-F238E27FC236}">
                <a16:creationId xmlns:a16="http://schemas.microsoft.com/office/drawing/2014/main" id="{3789ED4A-9FD0-F67A-FE62-6E5AD596F5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5419" y="6149375"/>
            <a:ext cx="1851804" cy="612119"/>
          </a:xfrm>
          <a:prstGeom prst="rect">
            <a:avLst/>
          </a:prstGeom>
        </p:spPr>
      </p:pic>
      <p:pic>
        <p:nvPicPr>
          <p:cNvPr id="16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4898B6FF-EF82-881A-7197-4FFDB0FFA9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09494" y="941474"/>
            <a:ext cx="1104182" cy="1107545"/>
          </a:xfrm>
          <a:prstGeom prst="rect">
            <a:avLst/>
          </a:prstGeom>
        </p:spPr>
      </p:pic>
      <p:pic>
        <p:nvPicPr>
          <p:cNvPr id="17" name="Picture 17" descr="Logo&#10;&#10;Description automatically generated">
            <a:extLst>
              <a:ext uri="{FF2B5EF4-FFF2-40B4-BE49-F238E27FC236}">
                <a16:creationId xmlns:a16="http://schemas.microsoft.com/office/drawing/2014/main" id="{8198384A-0A26-692C-BB52-B513CA0778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8023" y="5226091"/>
            <a:ext cx="2743200" cy="546497"/>
          </a:xfrm>
          <a:prstGeom prst="rect">
            <a:avLst/>
          </a:prstGeom>
        </p:spPr>
      </p:pic>
      <p:pic>
        <p:nvPicPr>
          <p:cNvPr id="18" name="Picture 18" descr="Logo&#10;&#10;Description automatically generated">
            <a:extLst>
              <a:ext uri="{FF2B5EF4-FFF2-40B4-BE49-F238E27FC236}">
                <a16:creationId xmlns:a16="http://schemas.microsoft.com/office/drawing/2014/main" id="{AE192E32-B341-3F63-598A-DBB0E4FFBB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1155" y="3778362"/>
            <a:ext cx="2743200" cy="1112825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5D95BB3E-1816-D6EB-AFF2-75F21DA3F1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1155" y="2871600"/>
            <a:ext cx="2743200" cy="654725"/>
          </a:xfrm>
          <a:prstGeom prst="rect">
            <a:avLst/>
          </a:prstGeom>
        </p:spPr>
      </p:pic>
      <p:pic>
        <p:nvPicPr>
          <p:cNvPr id="20" name="Picture 20" descr="Logo&#10;&#10;Description automatically generated">
            <a:extLst>
              <a:ext uri="{FF2B5EF4-FFF2-40B4-BE49-F238E27FC236}">
                <a16:creationId xmlns:a16="http://schemas.microsoft.com/office/drawing/2014/main" id="{C8D1F1C1-E489-F8DB-C103-FA17B446CC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1155" y="1893677"/>
            <a:ext cx="2743200" cy="914043"/>
          </a:xfrm>
          <a:prstGeom prst="rect">
            <a:avLst/>
          </a:prstGeom>
        </p:spPr>
      </p:pic>
      <p:pic>
        <p:nvPicPr>
          <p:cNvPr id="21" name="Picture 21" descr="A picture containing icon&#10;&#10;Description automatically generated">
            <a:extLst>
              <a:ext uri="{FF2B5EF4-FFF2-40B4-BE49-F238E27FC236}">
                <a16:creationId xmlns:a16="http://schemas.microsoft.com/office/drawing/2014/main" id="{889BDF69-9624-F45C-2BAC-AE0D3F165DD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286664" y="144274"/>
            <a:ext cx="1593011" cy="358432"/>
          </a:xfrm>
          <a:prstGeom prst="rect">
            <a:avLst/>
          </a:prstGeom>
        </p:spPr>
      </p:pic>
      <p:pic>
        <p:nvPicPr>
          <p:cNvPr id="22" name="Picture 22" descr="Logo&#10;&#10;Description automatically generated">
            <a:extLst>
              <a:ext uri="{FF2B5EF4-FFF2-40B4-BE49-F238E27FC236}">
                <a16:creationId xmlns:a16="http://schemas.microsoft.com/office/drawing/2014/main" id="{F467281B-5770-F513-6502-78ACC0E741D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37494" y="6308859"/>
            <a:ext cx="1765540" cy="408167"/>
          </a:xfrm>
          <a:prstGeom prst="rect">
            <a:avLst/>
          </a:prstGeom>
        </p:spPr>
      </p:pic>
      <p:pic>
        <p:nvPicPr>
          <p:cNvPr id="23" name="Picture 23" descr="Logo&#10;&#10;Description automatically generated">
            <a:extLst>
              <a:ext uri="{FF2B5EF4-FFF2-40B4-BE49-F238E27FC236}">
                <a16:creationId xmlns:a16="http://schemas.microsoft.com/office/drawing/2014/main" id="{BD6AEE30-9E4C-93C3-0420-E4F624CB697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82022" y="3193211"/>
            <a:ext cx="1190445" cy="1176068"/>
          </a:xfrm>
          <a:prstGeom prst="rect">
            <a:avLst/>
          </a:prstGeom>
        </p:spPr>
      </p:pic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04F178DA-5894-15F5-F4E5-E6BE2A7DD99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662248" y="3903766"/>
            <a:ext cx="1276710" cy="344431"/>
          </a:xfrm>
          <a:prstGeom prst="rect">
            <a:avLst/>
          </a:prstGeom>
        </p:spPr>
      </p:pic>
      <p:pic>
        <p:nvPicPr>
          <p:cNvPr id="25" name="Graphic 25">
            <a:extLst>
              <a:ext uri="{FF2B5EF4-FFF2-40B4-BE49-F238E27FC236}">
                <a16:creationId xmlns:a16="http://schemas.microsoft.com/office/drawing/2014/main" id="{F1F07A60-1EC5-A70C-4F6E-073601E9B96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-2940000">
            <a:off x="7972785" y="5281409"/>
            <a:ext cx="1348596" cy="280921"/>
          </a:xfrm>
          <a:prstGeom prst="rect">
            <a:avLst/>
          </a:prstGeom>
        </p:spPr>
      </p:pic>
      <p:pic>
        <p:nvPicPr>
          <p:cNvPr id="26" name="Picture 26" descr="Logo&#10;&#10;Description automatically generated">
            <a:extLst>
              <a:ext uri="{FF2B5EF4-FFF2-40B4-BE49-F238E27FC236}">
                <a16:creationId xmlns:a16="http://schemas.microsoft.com/office/drawing/2014/main" id="{85EE460C-4F02-20D5-DF0A-1579525D2BF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42249" y="661937"/>
            <a:ext cx="802257" cy="674579"/>
          </a:xfrm>
          <a:prstGeom prst="rect">
            <a:avLst/>
          </a:prstGeom>
        </p:spPr>
      </p:pic>
      <p:pic>
        <p:nvPicPr>
          <p:cNvPr id="27" name="Picture 27" descr="Icon&#10;&#10;Description automatically generated">
            <a:extLst>
              <a:ext uri="{FF2B5EF4-FFF2-40B4-BE49-F238E27FC236}">
                <a16:creationId xmlns:a16="http://schemas.microsoft.com/office/drawing/2014/main" id="{3AAA6533-8A92-2DA7-BF06-734524A59B9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55985" y="4674079"/>
            <a:ext cx="701616" cy="74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3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C4EBCA2-0B45-468E-B09E-A499A18C2029}"/>
              </a:ext>
            </a:extLst>
          </p:cNvPr>
          <p:cNvSpPr txBox="1">
            <a:spLocks/>
          </p:cNvSpPr>
          <p:nvPr/>
        </p:nvSpPr>
        <p:spPr>
          <a:xfrm>
            <a:off x="890391" y="389311"/>
            <a:ext cx="6253065" cy="10064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latin typeface="Raleway" panose="020B0503030101060003"/>
              </a:rPr>
              <a:t>Brick Phones – 1980s</a:t>
            </a:r>
            <a:endParaRPr lang="en-GB" dirty="0">
              <a:latin typeface="Raleway" panose="020B0503030101060003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4ED1F4E-FE0D-855C-9B47-07631BACB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41" y="2379994"/>
            <a:ext cx="2743200" cy="3490309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ACFBF53-FC83-4A72-D939-8C6E49F41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66" y="2830767"/>
            <a:ext cx="4122057" cy="2744658"/>
          </a:xfrm>
          <a:prstGeom prst="rect">
            <a:avLst/>
          </a:prstGeom>
        </p:spPr>
      </p:pic>
      <p:pic>
        <p:nvPicPr>
          <p:cNvPr id="4" name="Picture 6" descr="A picture containing white, different, game, row&#10;&#10;Description automatically generated">
            <a:extLst>
              <a:ext uri="{FF2B5EF4-FFF2-40B4-BE49-F238E27FC236}">
                <a16:creationId xmlns:a16="http://schemas.microsoft.com/office/drawing/2014/main" id="{D562C0AF-84E6-AABD-0F26-D8D6B3131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612" y="2012648"/>
            <a:ext cx="269144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88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FF93AD1-95DD-4DFD-903B-FE4CBF04D3FC}"/>
              </a:ext>
            </a:extLst>
          </p:cNvPr>
          <p:cNvSpPr txBox="1">
            <a:spLocks/>
          </p:cNvSpPr>
          <p:nvPr/>
        </p:nvSpPr>
        <p:spPr>
          <a:xfrm>
            <a:off x="839516" y="307144"/>
            <a:ext cx="8849046" cy="11637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latin typeface="Raleway" panose="020B0503030101060003"/>
              </a:rPr>
              <a:t>Button Phones -1990s</a:t>
            </a:r>
            <a:endParaRPr lang="en-GB" dirty="0">
              <a:latin typeface="Raleway" panose="020B0503030101060003"/>
            </a:endParaRPr>
          </a:p>
        </p:txBody>
      </p:sp>
      <p:pic>
        <p:nvPicPr>
          <p:cNvPr id="3" name="Picture 3" descr="A picture containing electronics, remote, control, surface&#10;&#10;Description automatically generated">
            <a:extLst>
              <a:ext uri="{FF2B5EF4-FFF2-40B4-BE49-F238E27FC236}">
                <a16:creationId xmlns:a16="http://schemas.microsoft.com/office/drawing/2014/main" id="{F958434B-F85B-13CF-5D69-801BF7194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971" y="1646162"/>
            <a:ext cx="4448628" cy="4460723"/>
          </a:xfrm>
          <a:prstGeom prst="rect">
            <a:avLst/>
          </a:prstGeom>
        </p:spPr>
      </p:pic>
      <p:pic>
        <p:nvPicPr>
          <p:cNvPr id="4" name="Picture 4" descr="A picture containing indoor, electronics&#10;&#10;Description automatically generated">
            <a:extLst>
              <a:ext uri="{FF2B5EF4-FFF2-40B4-BE49-F238E27FC236}">
                <a16:creationId xmlns:a16="http://schemas.microsoft.com/office/drawing/2014/main" id="{E94CED81-6CA8-DDCA-1DCF-D4DE65CA2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543" y="2865362"/>
            <a:ext cx="4702628" cy="3135085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B74B5DD-8152-8F4F-D05A-3B370B713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23" y="2246070"/>
            <a:ext cx="3533954" cy="361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38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FA2D7A7-B985-4666-82A2-10E104194B45}"/>
              </a:ext>
            </a:extLst>
          </p:cNvPr>
          <p:cNvSpPr txBox="1">
            <a:spLocks/>
          </p:cNvSpPr>
          <p:nvPr/>
        </p:nvSpPr>
        <p:spPr>
          <a:xfrm>
            <a:off x="1302131" y="361129"/>
            <a:ext cx="8116422" cy="12120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latin typeface="Raleway" panose="020B0503030101060003"/>
              </a:rPr>
              <a:t>Mobile Phones - 2000s</a:t>
            </a:r>
            <a:endParaRPr lang="en-GB" dirty="0">
              <a:latin typeface="Raleway" panose="020B0503030101060003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8B899E7-9A47-7D7D-E445-BAFACC755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6" y="1851781"/>
            <a:ext cx="3565676" cy="356567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646BE4A-3015-CE48-AE0D-CAF15C836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05" y="2363410"/>
            <a:ext cx="2155286" cy="4114800"/>
          </a:xfrm>
          <a:prstGeom prst="rect">
            <a:avLst/>
          </a:prstGeom>
        </p:spPr>
      </p:pic>
      <p:pic>
        <p:nvPicPr>
          <p:cNvPr id="4" name="Picture 4" descr="A picture containing cellphone&#10;&#10;Description automatically generated">
            <a:extLst>
              <a:ext uri="{FF2B5EF4-FFF2-40B4-BE49-F238E27FC236}">
                <a16:creationId xmlns:a16="http://schemas.microsoft.com/office/drawing/2014/main" id="{48E6EAE0-6D98-BC86-CED9-021C87243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1732" y="1672399"/>
            <a:ext cx="2912534" cy="221901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26F18AE6-74B4-73CC-9638-A11E60DCAC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6964" y="3798510"/>
            <a:ext cx="2110165" cy="278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6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ACA840-2592-4260-959C-86A1FBD9FB19}"/>
              </a:ext>
            </a:extLst>
          </p:cNvPr>
          <p:cNvSpPr txBox="1">
            <a:spLocks/>
          </p:cNvSpPr>
          <p:nvPr/>
        </p:nvSpPr>
        <p:spPr>
          <a:xfrm>
            <a:off x="439898" y="296708"/>
            <a:ext cx="8403598" cy="10064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latin typeface="Raleway" panose="020B0503030101060003"/>
              </a:rPr>
              <a:t>Smartphones 2010s </a:t>
            </a:r>
            <a:endParaRPr lang="en-GB" dirty="0">
              <a:latin typeface="Raleway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C3DA019-231F-F7B2-E008-7F2C7BAC2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90" y="1644287"/>
            <a:ext cx="2743200" cy="2263140"/>
          </a:xfrm>
          <a:prstGeom prst="rect">
            <a:avLst/>
          </a:prstGeom>
        </p:spPr>
      </p:pic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1DB10E-ECFF-F50E-CC38-7F07A15C0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876" y="797874"/>
            <a:ext cx="2743200" cy="2770632"/>
          </a:xfrm>
          <a:prstGeom prst="rect">
            <a:avLst/>
          </a:prstGeom>
        </p:spPr>
      </p:pic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644CC3F8-D7E6-363A-DD33-95F1EE1F1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974" y="3948158"/>
            <a:ext cx="3408438" cy="2205768"/>
          </a:xfrm>
          <a:prstGeom prst="rect">
            <a:avLst/>
          </a:prstGeom>
        </p:spPr>
      </p:pic>
      <p:pic>
        <p:nvPicPr>
          <p:cNvPr id="5" name="Picture 6" descr="A picture containing text, monitor, black, indoor&#10;&#10;Description automatically generated">
            <a:extLst>
              <a:ext uri="{FF2B5EF4-FFF2-40B4-BE49-F238E27FC236}">
                <a16:creationId xmlns:a16="http://schemas.microsoft.com/office/drawing/2014/main" id="{269299C0-CB97-0516-203F-E4EA7CA8E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399" y="1367643"/>
            <a:ext cx="2743200" cy="2816427"/>
          </a:xfrm>
          <a:prstGeom prst="rect">
            <a:avLst/>
          </a:prstGeom>
        </p:spPr>
      </p:pic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F5DEFDA-8AA8-DA09-1CE5-AFC94A8F8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7913" y="4267674"/>
            <a:ext cx="4158342" cy="2365526"/>
          </a:xfrm>
          <a:prstGeom prst="rect">
            <a:avLst/>
          </a:prstGeom>
        </p:spPr>
      </p:pic>
      <p:pic>
        <p:nvPicPr>
          <p:cNvPr id="11" name="Picture 11" descr="Logo&#10;&#10;Description automatically generated">
            <a:extLst>
              <a:ext uri="{FF2B5EF4-FFF2-40B4-BE49-F238E27FC236}">
                <a16:creationId xmlns:a16="http://schemas.microsoft.com/office/drawing/2014/main" id="{06D03BC9-E51D-2062-8A4B-6754AFE4A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947" y="4271513"/>
            <a:ext cx="1334219" cy="1276710"/>
          </a:xfrm>
          <a:prstGeom prst="rect">
            <a:avLst/>
          </a:prstGeom>
        </p:spPr>
      </p:pic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id="{1BE79143-146E-7297-0E5F-25C7063C91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947" y="6023900"/>
            <a:ext cx="2743200" cy="503634"/>
          </a:xfrm>
          <a:prstGeom prst="rect">
            <a:avLst/>
          </a:prstGeom>
        </p:spPr>
      </p:pic>
      <p:pic>
        <p:nvPicPr>
          <p:cNvPr id="14" name="Picture 14" descr="A picture containing icon&#10;&#10;Description automatically generated">
            <a:extLst>
              <a:ext uri="{FF2B5EF4-FFF2-40B4-BE49-F238E27FC236}">
                <a16:creationId xmlns:a16="http://schemas.microsoft.com/office/drawing/2014/main" id="{E16C8FBF-5E95-C97D-06D7-4D453BAAA0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1046" y="4149812"/>
            <a:ext cx="1374984" cy="700093"/>
          </a:xfrm>
          <a:prstGeom prst="rect">
            <a:avLst/>
          </a:prstGeom>
        </p:spPr>
      </p:pic>
      <p:pic>
        <p:nvPicPr>
          <p:cNvPr id="15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2C89505-AA27-B7D6-EAEF-6B28D35691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52177" y="4972930"/>
            <a:ext cx="27432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92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ACA840-2592-4260-959C-86A1FBD9FB19}"/>
              </a:ext>
            </a:extLst>
          </p:cNvPr>
          <p:cNvSpPr txBox="1">
            <a:spLocks/>
          </p:cNvSpPr>
          <p:nvPr/>
        </p:nvSpPr>
        <p:spPr>
          <a:xfrm>
            <a:off x="763560" y="85936"/>
            <a:ext cx="9306594" cy="1308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latin typeface="Raleway" panose="020B0503030101060003"/>
              </a:rPr>
              <a:t>Smartphones - 2020s</a:t>
            </a:r>
            <a:endParaRPr lang="en-US" dirty="0"/>
          </a:p>
        </p:txBody>
      </p:sp>
      <p:pic>
        <p:nvPicPr>
          <p:cNvPr id="2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B67A691B-082C-B647-1DB7-7026F1ED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2" y="1388096"/>
            <a:ext cx="2743200" cy="3420449"/>
          </a:xfrm>
          <a:prstGeom prst="rect">
            <a:avLst/>
          </a:prstGeom>
        </p:spPr>
      </p:pic>
      <p:pic>
        <p:nvPicPr>
          <p:cNvPr id="3" name="Picture 3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E089191-FFD4-9F78-1F96-9E0A0342F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645" y="576532"/>
            <a:ext cx="2743200" cy="2743200"/>
          </a:xfrm>
          <a:prstGeom prst="rect">
            <a:avLst/>
          </a:prstGeom>
        </p:spPr>
      </p:pic>
      <p:pic>
        <p:nvPicPr>
          <p:cNvPr id="4" name="Picture 4" descr="A picture containing text, projector, vector graphics, laser&#10;&#10;Description automatically generated">
            <a:extLst>
              <a:ext uri="{FF2B5EF4-FFF2-40B4-BE49-F238E27FC236}">
                <a16:creationId xmlns:a16="http://schemas.microsoft.com/office/drawing/2014/main" id="{F2E25F3B-60F5-E114-7D52-2077F0057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1" y="5090627"/>
            <a:ext cx="2743200" cy="1651312"/>
          </a:xfrm>
          <a:prstGeom prst="rect">
            <a:avLst/>
          </a:prstGeom>
        </p:spPr>
      </p:pic>
      <p:pic>
        <p:nvPicPr>
          <p:cNvPr id="7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712F845E-8BBB-4509-3DDF-1D26516EB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664" y="1381664"/>
            <a:ext cx="4295953" cy="4295953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EBAB799-46B4-2EB5-DCB8-1B1FBFF81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6928" y="3866791"/>
            <a:ext cx="2743200" cy="2057400"/>
          </a:xfrm>
          <a:prstGeom prst="rect">
            <a:avLst/>
          </a:prstGeom>
        </p:spPr>
      </p:pic>
      <p:pic>
        <p:nvPicPr>
          <p:cNvPr id="10" name="Picture 10" descr="A picture containing text, electronics, camera&#10;&#10;Description automatically generated">
            <a:extLst>
              <a:ext uri="{FF2B5EF4-FFF2-40B4-BE49-F238E27FC236}">
                <a16:creationId xmlns:a16="http://schemas.microsoft.com/office/drawing/2014/main" id="{8EBC555B-2798-4E33-0B9E-E47A992AD4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249" y="5229577"/>
            <a:ext cx="2743200" cy="163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83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ACA840-2592-4260-959C-86A1FBD9FB19}"/>
              </a:ext>
            </a:extLst>
          </p:cNvPr>
          <p:cNvSpPr txBox="1">
            <a:spLocks/>
          </p:cNvSpPr>
          <p:nvPr/>
        </p:nvSpPr>
        <p:spPr>
          <a:xfrm>
            <a:off x="763560" y="85936"/>
            <a:ext cx="9306594" cy="13088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dirty="0">
                <a:latin typeface="Raleway" panose="020B0503030101060003"/>
              </a:rPr>
              <a:t>Smartphones in Future</a:t>
            </a:r>
            <a:endParaRPr lang="en-US" dirty="0"/>
          </a:p>
        </p:txBody>
      </p:sp>
      <p:pic>
        <p:nvPicPr>
          <p:cNvPr id="5" name="Picture 7" descr="A picture containing electronics, cellphone&#10;&#10;Description automatically generated">
            <a:extLst>
              <a:ext uri="{FF2B5EF4-FFF2-40B4-BE49-F238E27FC236}">
                <a16:creationId xmlns:a16="http://schemas.microsoft.com/office/drawing/2014/main" id="{DE2F6A16-DE1B-9EA4-045E-1CAE4B911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" y="1794833"/>
            <a:ext cx="3677728" cy="2075012"/>
          </a:xfrm>
          <a:prstGeom prst="rect">
            <a:avLst/>
          </a:prstGeom>
        </p:spPr>
      </p:pic>
      <p:pic>
        <p:nvPicPr>
          <p:cNvPr id="8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464A7E7B-5CD6-E25E-0D65-A1B2CA1F5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551" y="1309777"/>
            <a:ext cx="2743200" cy="2743200"/>
          </a:xfrm>
          <a:prstGeom prst="rect">
            <a:avLst/>
          </a:prstGeom>
        </p:spPr>
      </p:pic>
      <p:pic>
        <p:nvPicPr>
          <p:cNvPr id="11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E878BAB-0E40-623A-7F5D-0EC3B0D87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30" y="4670305"/>
            <a:ext cx="2743200" cy="154305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BEDD1704-6527-DEC1-BBCA-F1EC897F9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3193" y="1552036"/>
            <a:ext cx="3605841" cy="2704381"/>
          </a:xfrm>
          <a:prstGeom prst="rect">
            <a:avLst/>
          </a:prstGeom>
        </p:spPr>
      </p:pic>
      <p:pic>
        <p:nvPicPr>
          <p:cNvPr id="13" name="Picture 13" descr="A picture containing text, electronics, black&#10;&#10;Description automatically generated">
            <a:extLst>
              <a:ext uri="{FF2B5EF4-FFF2-40B4-BE49-F238E27FC236}">
                <a16:creationId xmlns:a16="http://schemas.microsoft.com/office/drawing/2014/main" id="{A4012727-3244-EE5A-B1BE-1CD053581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268" y="4584580"/>
            <a:ext cx="3203275" cy="2002047"/>
          </a:xfrm>
          <a:prstGeom prst="rect">
            <a:avLst/>
          </a:prstGeom>
        </p:spPr>
      </p:pic>
      <p:pic>
        <p:nvPicPr>
          <p:cNvPr id="14" name="Picture 14" descr="A picture containing holding, person, hand&#10;&#10;Description automatically generated">
            <a:extLst>
              <a:ext uri="{FF2B5EF4-FFF2-40B4-BE49-F238E27FC236}">
                <a16:creationId xmlns:a16="http://schemas.microsoft.com/office/drawing/2014/main" id="{BAAD3AEA-346C-BEFC-C458-C7933086B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815" y="4671025"/>
            <a:ext cx="2743200" cy="182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36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D465007-0ADB-71B2-B8FC-53EA8A015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928" y="1438"/>
            <a:ext cx="6855124" cy="685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060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105</Words>
  <Application>Microsoft Office PowerPoint</Application>
  <PresentationFormat>Widescreen</PresentationFormat>
  <Paragraphs>10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dra goshica</dc:creator>
  <cp:lastModifiedBy>Carl Dean Dusthimer III</cp:lastModifiedBy>
  <cp:revision>255</cp:revision>
  <dcterms:created xsi:type="dcterms:W3CDTF">2021-09-12T15:03:27Z</dcterms:created>
  <dcterms:modified xsi:type="dcterms:W3CDTF">2023-03-06T13:49:45Z</dcterms:modified>
</cp:coreProperties>
</file>